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>
        <p:scale>
          <a:sx n="100" d="100"/>
          <a:sy n="100" d="100"/>
        </p:scale>
        <p:origin x="876" y="6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image" Target="../media/image13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12" Type="http://schemas.openxmlformats.org/officeDocument/2006/relationships/image" Target="../media/image12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11" Type="http://schemas.openxmlformats.org/officeDocument/2006/relationships/image" Target="../media/image11.wmf"/><Relationship Id="rId5" Type="http://schemas.openxmlformats.org/officeDocument/2006/relationships/image" Target="../media/image5.wmf"/><Relationship Id="rId10" Type="http://schemas.openxmlformats.org/officeDocument/2006/relationships/image" Target="../media/image10.wmf"/><Relationship Id="rId4" Type="http://schemas.openxmlformats.org/officeDocument/2006/relationships/image" Target="../media/image4.wmf"/><Relationship Id="rId9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image" Target="../media/image70.wmf"/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12" Type="http://schemas.openxmlformats.org/officeDocument/2006/relationships/image" Target="../media/image35.wmf"/><Relationship Id="rId2" Type="http://schemas.openxmlformats.org/officeDocument/2006/relationships/image" Target="../media/image25.wmf"/><Relationship Id="rId1" Type="http://schemas.openxmlformats.org/officeDocument/2006/relationships/image" Target="../media/image18.wmf"/><Relationship Id="rId6" Type="http://schemas.openxmlformats.org/officeDocument/2006/relationships/image" Target="../media/image43.wmf"/><Relationship Id="rId11" Type="http://schemas.openxmlformats.org/officeDocument/2006/relationships/image" Target="../media/image34.wmf"/><Relationship Id="rId5" Type="http://schemas.openxmlformats.org/officeDocument/2006/relationships/image" Target="../media/image42.wmf"/><Relationship Id="rId15" Type="http://schemas.openxmlformats.org/officeDocument/2006/relationships/image" Target="../media/image72.wmf"/><Relationship Id="rId10" Type="http://schemas.openxmlformats.org/officeDocument/2006/relationships/image" Target="../media/image33.wmf"/><Relationship Id="rId4" Type="http://schemas.openxmlformats.org/officeDocument/2006/relationships/image" Target="../media/image41.wmf"/><Relationship Id="rId9" Type="http://schemas.openxmlformats.org/officeDocument/2006/relationships/image" Target="../media/image32.wmf"/><Relationship Id="rId14" Type="http://schemas.openxmlformats.org/officeDocument/2006/relationships/image" Target="../media/image71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image" Target="../media/image75.wmf"/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12" Type="http://schemas.openxmlformats.org/officeDocument/2006/relationships/image" Target="../media/image35.wmf"/><Relationship Id="rId2" Type="http://schemas.openxmlformats.org/officeDocument/2006/relationships/image" Target="../media/image25.wmf"/><Relationship Id="rId1" Type="http://schemas.openxmlformats.org/officeDocument/2006/relationships/image" Target="../media/image18.wmf"/><Relationship Id="rId6" Type="http://schemas.openxmlformats.org/officeDocument/2006/relationships/image" Target="../media/image43.wmf"/><Relationship Id="rId11" Type="http://schemas.openxmlformats.org/officeDocument/2006/relationships/image" Target="../media/image34.wmf"/><Relationship Id="rId5" Type="http://schemas.openxmlformats.org/officeDocument/2006/relationships/image" Target="../media/image42.wmf"/><Relationship Id="rId10" Type="http://schemas.openxmlformats.org/officeDocument/2006/relationships/image" Target="../media/image33.wmf"/><Relationship Id="rId4" Type="http://schemas.openxmlformats.org/officeDocument/2006/relationships/image" Target="../media/image41.wmf"/><Relationship Id="rId9" Type="http://schemas.openxmlformats.org/officeDocument/2006/relationships/image" Target="../media/image32.wmf"/><Relationship Id="rId14" Type="http://schemas.openxmlformats.org/officeDocument/2006/relationships/image" Target="../media/image76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image" Target="../media/image33.wmf"/><Relationship Id="rId18" Type="http://schemas.openxmlformats.org/officeDocument/2006/relationships/image" Target="../media/image83.wmf"/><Relationship Id="rId3" Type="http://schemas.openxmlformats.org/officeDocument/2006/relationships/image" Target="../media/image80.wmf"/><Relationship Id="rId7" Type="http://schemas.openxmlformats.org/officeDocument/2006/relationships/image" Target="../media/image41.wmf"/><Relationship Id="rId12" Type="http://schemas.openxmlformats.org/officeDocument/2006/relationships/image" Target="../media/image32.wmf"/><Relationship Id="rId17" Type="http://schemas.openxmlformats.org/officeDocument/2006/relationships/image" Target="../media/image82.wmf"/><Relationship Id="rId2" Type="http://schemas.openxmlformats.org/officeDocument/2006/relationships/image" Target="../media/image79.wmf"/><Relationship Id="rId16" Type="http://schemas.openxmlformats.org/officeDocument/2006/relationships/image" Target="../media/image81.wmf"/><Relationship Id="rId1" Type="http://schemas.openxmlformats.org/officeDocument/2006/relationships/image" Target="../media/image38.wmf"/><Relationship Id="rId6" Type="http://schemas.openxmlformats.org/officeDocument/2006/relationships/image" Target="../media/image26.wmf"/><Relationship Id="rId11" Type="http://schemas.openxmlformats.org/officeDocument/2006/relationships/image" Target="../media/image31.wmf"/><Relationship Id="rId5" Type="http://schemas.openxmlformats.org/officeDocument/2006/relationships/image" Target="../media/image25.wmf"/><Relationship Id="rId15" Type="http://schemas.openxmlformats.org/officeDocument/2006/relationships/image" Target="../media/image35.wmf"/><Relationship Id="rId10" Type="http://schemas.openxmlformats.org/officeDocument/2006/relationships/image" Target="../media/image30.wmf"/><Relationship Id="rId19" Type="http://schemas.openxmlformats.org/officeDocument/2006/relationships/image" Target="../media/image47.wmf"/><Relationship Id="rId4" Type="http://schemas.openxmlformats.org/officeDocument/2006/relationships/image" Target="../media/image18.wmf"/><Relationship Id="rId9" Type="http://schemas.openxmlformats.org/officeDocument/2006/relationships/image" Target="../media/image43.wmf"/><Relationship Id="rId14" Type="http://schemas.openxmlformats.org/officeDocument/2006/relationships/image" Target="../media/image34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image" Target="../media/image85.wmf"/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12" Type="http://schemas.openxmlformats.org/officeDocument/2006/relationships/image" Target="../media/image35.wmf"/><Relationship Id="rId2" Type="http://schemas.openxmlformats.org/officeDocument/2006/relationships/image" Target="../media/image25.wmf"/><Relationship Id="rId1" Type="http://schemas.openxmlformats.org/officeDocument/2006/relationships/image" Target="../media/image18.wmf"/><Relationship Id="rId6" Type="http://schemas.openxmlformats.org/officeDocument/2006/relationships/image" Target="../media/image43.wmf"/><Relationship Id="rId11" Type="http://schemas.openxmlformats.org/officeDocument/2006/relationships/image" Target="../media/image34.wmf"/><Relationship Id="rId5" Type="http://schemas.openxmlformats.org/officeDocument/2006/relationships/image" Target="../media/image42.wmf"/><Relationship Id="rId15" Type="http://schemas.openxmlformats.org/officeDocument/2006/relationships/image" Target="../media/image87.wmf"/><Relationship Id="rId10" Type="http://schemas.openxmlformats.org/officeDocument/2006/relationships/image" Target="../media/image33.wmf"/><Relationship Id="rId4" Type="http://schemas.openxmlformats.org/officeDocument/2006/relationships/image" Target="../media/image41.wmf"/><Relationship Id="rId9" Type="http://schemas.openxmlformats.org/officeDocument/2006/relationships/image" Target="../media/image32.wmf"/><Relationship Id="rId14" Type="http://schemas.openxmlformats.org/officeDocument/2006/relationships/image" Target="../media/image86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image" Target="../media/image33.wmf"/><Relationship Id="rId18" Type="http://schemas.openxmlformats.org/officeDocument/2006/relationships/image" Target="../media/image47.wmf"/><Relationship Id="rId3" Type="http://schemas.openxmlformats.org/officeDocument/2006/relationships/image" Target="../media/image92.wmf"/><Relationship Id="rId7" Type="http://schemas.openxmlformats.org/officeDocument/2006/relationships/image" Target="../media/image41.wmf"/><Relationship Id="rId12" Type="http://schemas.openxmlformats.org/officeDocument/2006/relationships/image" Target="../media/image32.wmf"/><Relationship Id="rId17" Type="http://schemas.openxmlformats.org/officeDocument/2006/relationships/image" Target="../media/image94.wmf"/><Relationship Id="rId2" Type="http://schemas.openxmlformats.org/officeDocument/2006/relationships/image" Target="../media/image91.wmf"/><Relationship Id="rId16" Type="http://schemas.openxmlformats.org/officeDocument/2006/relationships/image" Target="../media/image93.wmf"/><Relationship Id="rId1" Type="http://schemas.openxmlformats.org/officeDocument/2006/relationships/image" Target="../media/image38.wmf"/><Relationship Id="rId6" Type="http://schemas.openxmlformats.org/officeDocument/2006/relationships/image" Target="../media/image26.wmf"/><Relationship Id="rId11" Type="http://schemas.openxmlformats.org/officeDocument/2006/relationships/image" Target="../media/image31.wmf"/><Relationship Id="rId5" Type="http://schemas.openxmlformats.org/officeDocument/2006/relationships/image" Target="../media/image25.wmf"/><Relationship Id="rId15" Type="http://schemas.openxmlformats.org/officeDocument/2006/relationships/image" Target="../media/image35.wmf"/><Relationship Id="rId10" Type="http://schemas.openxmlformats.org/officeDocument/2006/relationships/image" Target="../media/image30.wmf"/><Relationship Id="rId19" Type="http://schemas.openxmlformats.org/officeDocument/2006/relationships/image" Target="../media/image95.wmf"/><Relationship Id="rId4" Type="http://schemas.openxmlformats.org/officeDocument/2006/relationships/image" Target="../media/image18.wmf"/><Relationship Id="rId9" Type="http://schemas.openxmlformats.org/officeDocument/2006/relationships/image" Target="../media/image43.wmf"/><Relationship Id="rId14" Type="http://schemas.openxmlformats.org/officeDocument/2006/relationships/image" Target="../media/image34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image" Target="../media/image100.wmf"/><Relationship Id="rId18" Type="http://schemas.openxmlformats.org/officeDocument/2006/relationships/image" Target="../media/image105.wmf"/><Relationship Id="rId3" Type="http://schemas.openxmlformats.org/officeDocument/2006/relationships/image" Target="../media/image42.wmf"/><Relationship Id="rId21" Type="http://schemas.openxmlformats.org/officeDocument/2006/relationships/image" Target="../media/image108.wmf"/><Relationship Id="rId7" Type="http://schemas.openxmlformats.org/officeDocument/2006/relationships/image" Target="../media/image32.wmf"/><Relationship Id="rId12" Type="http://schemas.openxmlformats.org/officeDocument/2006/relationships/image" Target="../media/image99.wmf"/><Relationship Id="rId17" Type="http://schemas.openxmlformats.org/officeDocument/2006/relationships/image" Target="../media/image104.wmf"/><Relationship Id="rId2" Type="http://schemas.openxmlformats.org/officeDocument/2006/relationships/image" Target="../media/image41.wmf"/><Relationship Id="rId16" Type="http://schemas.openxmlformats.org/officeDocument/2006/relationships/image" Target="../media/image103.wmf"/><Relationship Id="rId20" Type="http://schemas.openxmlformats.org/officeDocument/2006/relationships/image" Target="../media/image10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11" Type="http://schemas.openxmlformats.org/officeDocument/2006/relationships/image" Target="../media/image98.wmf"/><Relationship Id="rId5" Type="http://schemas.openxmlformats.org/officeDocument/2006/relationships/image" Target="../media/image97.wmf"/><Relationship Id="rId15" Type="http://schemas.openxmlformats.org/officeDocument/2006/relationships/image" Target="../media/image102.wmf"/><Relationship Id="rId10" Type="http://schemas.openxmlformats.org/officeDocument/2006/relationships/image" Target="../media/image35.wmf"/><Relationship Id="rId19" Type="http://schemas.openxmlformats.org/officeDocument/2006/relationships/image" Target="../media/image106.wmf"/><Relationship Id="rId4" Type="http://schemas.openxmlformats.org/officeDocument/2006/relationships/image" Target="../media/image43.wmf"/><Relationship Id="rId9" Type="http://schemas.openxmlformats.org/officeDocument/2006/relationships/image" Target="../media/image34.wmf"/><Relationship Id="rId14" Type="http://schemas.openxmlformats.org/officeDocument/2006/relationships/image" Target="../media/image101.wmf"/><Relationship Id="rId22" Type="http://schemas.openxmlformats.org/officeDocument/2006/relationships/image" Target="../media/image109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wmf"/><Relationship Id="rId13" Type="http://schemas.openxmlformats.org/officeDocument/2006/relationships/image" Target="../media/image119.wmf"/><Relationship Id="rId3" Type="http://schemas.openxmlformats.org/officeDocument/2006/relationships/image" Target="../media/image112.wmf"/><Relationship Id="rId7" Type="http://schemas.openxmlformats.org/officeDocument/2006/relationships/image" Target="../media/image113.wmf"/><Relationship Id="rId12" Type="http://schemas.openxmlformats.org/officeDocument/2006/relationships/image" Target="../media/image118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6" Type="http://schemas.openxmlformats.org/officeDocument/2006/relationships/image" Target="../media/image35.wmf"/><Relationship Id="rId11" Type="http://schemas.openxmlformats.org/officeDocument/2006/relationships/image" Target="../media/image117.wmf"/><Relationship Id="rId5" Type="http://schemas.openxmlformats.org/officeDocument/2006/relationships/image" Target="../media/image34.wmf"/><Relationship Id="rId15" Type="http://schemas.openxmlformats.org/officeDocument/2006/relationships/image" Target="../media/image109.wmf"/><Relationship Id="rId10" Type="http://schemas.openxmlformats.org/officeDocument/2006/relationships/image" Target="../media/image116.wmf"/><Relationship Id="rId4" Type="http://schemas.openxmlformats.org/officeDocument/2006/relationships/image" Target="../media/image33.wmf"/><Relationship Id="rId9" Type="http://schemas.openxmlformats.org/officeDocument/2006/relationships/image" Target="../media/image115.wmf"/><Relationship Id="rId14" Type="http://schemas.openxmlformats.org/officeDocument/2006/relationships/image" Target="../media/image120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wmf"/><Relationship Id="rId1" Type="http://schemas.openxmlformats.org/officeDocument/2006/relationships/image" Target="../media/image13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image" Target="../media/image12.wmf"/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12" Type="http://schemas.openxmlformats.org/officeDocument/2006/relationships/image" Target="../media/image11.wmf"/><Relationship Id="rId2" Type="http://schemas.openxmlformats.org/officeDocument/2006/relationships/image" Target="../media/image1.wmf"/><Relationship Id="rId1" Type="http://schemas.openxmlformats.org/officeDocument/2006/relationships/image" Target="../media/image15.wmf"/><Relationship Id="rId6" Type="http://schemas.openxmlformats.org/officeDocument/2006/relationships/image" Target="../media/image5.wmf"/><Relationship Id="rId11" Type="http://schemas.openxmlformats.org/officeDocument/2006/relationships/image" Target="../media/image10.wmf"/><Relationship Id="rId5" Type="http://schemas.openxmlformats.org/officeDocument/2006/relationships/image" Target="../media/image4.wmf"/><Relationship Id="rId10" Type="http://schemas.openxmlformats.org/officeDocument/2006/relationships/image" Target="../media/image9.wmf"/><Relationship Id="rId4" Type="http://schemas.openxmlformats.org/officeDocument/2006/relationships/image" Target="../media/image3.wmf"/><Relationship Id="rId9" Type="http://schemas.openxmlformats.org/officeDocument/2006/relationships/image" Target="../media/image8.wmf"/><Relationship Id="rId14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image" Target="../media/image29.wmf"/><Relationship Id="rId18" Type="http://schemas.openxmlformats.org/officeDocument/2006/relationships/image" Target="../media/image3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12" Type="http://schemas.openxmlformats.org/officeDocument/2006/relationships/image" Target="../media/image28.wmf"/><Relationship Id="rId17" Type="http://schemas.openxmlformats.org/officeDocument/2006/relationships/image" Target="../media/image33.wmf"/><Relationship Id="rId2" Type="http://schemas.openxmlformats.org/officeDocument/2006/relationships/image" Target="../media/image18.wmf"/><Relationship Id="rId16" Type="http://schemas.openxmlformats.org/officeDocument/2006/relationships/image" Target="../media/image32.wmf"/><Relationship Id="rId20" Type="http://schemas.openxmlformats.org/officeDocument/2006/relationships/image" Target="../media/image36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5" Type="http://schemas.openxmlformats.org/officeDocument/2006/relationships/image" Target="../media/image31.wmf"/><Relationship Id="rId10" Type="http://schemas.openxmlformats.org/officeDocument/2006/relationships/image" Target="../media/image26.wmf"/><Relationship Id="rId19" Type="http://schemas.openxmlformats.org/officeDocument/2006/relationships/image" Target="../media/image35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Relationship Id="rId14" Type="http://schemas.openxmlformats.org/officeDocument/2006/relationships/image" Target="../media/image3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image" Target="../media/image31.wmf"/><Relationship Id="rId18" Type="http://schemas.openxmlformats.org/officeDocument/2006/relationships/image" Target="../media/image46.wmf"/><Relationship Id="rId3" Type="http://schemas.openxmlformats.org/officeDocument/2006/relationships/image" Target="../media/image40.wmf"/><Relationship Id="rId7" Type="http://schemas.openxmlformats.org/officeDocument/2006/relationships/image" Target="../media/image41.wmf"/><Relationship Id="rId12" Type="http://schemas.openxmlformats.org/officeDocument/2006/relationships/image" Target="../media/image30.wmf"/><Relationship Id="rId17" Type="http://schemas.openxmlformats.org/officeDocument/2006/relationships/image" Target="../media/image35.wmf"/><Relationship Id="rId2" Type="http://schemas.openxmlformats.org/officeDocument/2006/relationships/image" Target="../media/image39.wmf"/><Relationship Id="rId16" Type="http://schemas.openxmlformats.org/officeDocument/2006/relationships/image" Target="../media/image34.wmf"/><Relationship Id="rId1" Type="http://schemas.openxmlformats.org/officeDocument/2006/relationships/image" Target="../media/image38.wmf"/><Relationship Id="rId6" Type="http://schemas.openxmlformats.org/officeDocument/2006/relationships/image" Target="../media/image26.wmf"/><Relationship Id="rId11" Type="http://schemas.openxmlformats.org/officeDocument/2006/relationships/image" Target="../media/image45.wmf"/><Relationship Id="rId5" Type="http://schemas.openxmlformats.org/officeDocument/2006/relationships/image" Target="../media/image25.wmf"/><Relationship Id="rId15" Type="http://schemas.openxmlformats.org/officeDocument/2006/relationships/image" Target="../media/image33.wmf"/><Relationship Id="rId10" Type="http://schemas.openxmlformats.org/officeDocument/2006/relationships/image" Target="../media/image44.wmf"/><Relationship Id="rId19" Type="http://schemas.openxmlformats.org/officeDocument/2006/relationships/image" Target="../media/image47.wmf"/><Relationship Id="rId4" Type="http://schemas.openxmlformats.org/officeDocument/2006/relationships/image" Target="../media/image18.wmf"/><Relationship Id="rId9" Type="http://schemas.openxmlformats.org/officeDocument/2006/relationships/image" Target="../media/image43.wmf"/><Relationship Id="rId14" Type="http://schemas.openxmlformats.org/officeDocument/2006/relationships/image" Target="../media/image32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image" Target="../media/image33.wmf"/><Relationship Id="rId3" Type="http://schemas.openxmlformats.org/officeDocument/2006/relationships/image" Target="../media/image26.wmf"/><Relationship Id="rId7" Type="http://schemas.openxmlformats.org/officeDocument/2006/relationships/image" Target="../media/image49.wmf"/><Relationship Id="rId12" Type="http://schemas.openxmlformats.org/officeDocument/2006/relationships/image" Target="../media/image32.wmf"/><Relationship Id="rId2" Type="http://schemas.openxmlformats.org/officeDocument/2006/relationships/image" Target="../media/image25.wmf"/><Relationship Id="rId1" Type="http://schemas.openxmlformats.org/officeDocument/2006/relationships/image" Target="../media/image18.wmf"/><Relationship Id="rId6" Type="http://schemas.openxmlformats.org/officeDocument/2006/relationships/image" Target="../media/image43.wmf"/><Relationship Id="rId11" Type="http://schemas.openxmlformats.org/officeDocument/2006/relationships/image" Target="../media/image31.wmf"/><Relationship Id="rId5" Type="http://schemas.openxmlformats.org/officeDocument/2006/relationships/image" Target="../media/image42.wmf"/><Relationship Id="rId15" Type="http://schemas.openxmlformats.org/officeDocument/2006/relationships/image" Target="../media/image35.wmf"/><Relationship Id="rId10" Type="http://schemas.openxmlformats.org/officeDocument/2006/relationships/image" Target="../media/image30.wmf"/><Relationship Id="rId4" Type="http://schemas.openxmlformats.org/officeDocument/2006/relationships/image" Target="../media/image41.wmf"/><Relationship Id="rId9" Type="http://schemas.openxmlformats.org/officeDocument/2006/relationships/image" Target="../media/image51.wmf"/><Relationship Id="rId14" Type="http://schemas.openxmlformats.org/officeDocument/2006/relationships/image" Target="../media/image34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13" Type="http://schemas.openxmlformats.org/officeDocument/2006/relationships/image" Target="../media/image34.wmf"/><Relationship Id="rId3" Type="http://schemas.openxmlformats.org/officeDocument/2006/relationships/image" Target="../media/image25.wmf"/><Relationship Id="rId7" Type="http://schemas.openxmlformats.org/officeDocument/2006/relationships/image" Target="../media/image43.wmf"/><Relationship Id="rId12" Type="http://schemas.openxmlformats.org/officeDocument/2006/relationships/image" Target="../media/image33.wmf"/><Relationship Id="rId2" Type="http://schemas.openxmlformats.org/officeDocument/2006/relationships/image" Target="../media/image53.wmf"/><Relationship Id="rId1" Type="http://schemas.openxmlformats.org/officeDocument/2006/relationships/image" Target="../media/image18.wmf"/><Relationship Id="rId6" Type="http://schemas.openxmlformats.org/officeDocument/2006/relationships/image" Target="../media/image42.wmf"/><Relationship Id="rId11" Type="http://schemas.openxmlformats.org/officeDocument/2006/relationships/image" Target="../media/image32.wmf"/><Relationship Id="rId5" Type="http://schemas.openxmlformats.org/officeDocument/2006/relationships/image" Target="../media/image41.wmf"/><Relationship Id="rId15" Type="http://schemas.openxmlformats.org/officeDocument/2006/relationships/image" Target="../media/image55.wmf"/><Relationship Id="rId10" Type="http://schemas.openxmlformats.org/officeDocument/2006/relationships/image" Target="../media/image31.wmf"/><Relationship Id="rId4" Type="http://schemas.openxmlformats.org/officeDocument/2006/relationships/image" Target="../media/image26.wmf"/><Relationship Id="rId9" Type="http://schemas.openxmlformats.org/officeDocument/2006/relationships/image" Target="../media/image30.wmf"/><Relationship Id="rId14" Type="http://schemas.openxmlformats.org/officeDocument/2006/relationships/image" Target="../media/image35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image" Target="../media/image57.wmf"/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12" Type="http://schemas.openxmlformats.org/officeDocument/2006/relationships/image" Target="../media/image35.wmf"/><Relationship Id="rId2" Type="http://schemas.openxmlformats.org/officeDocument/2006/relationships/image" Target="../media/image25.wmf"/><Relationship Id="rId1" Type="http://schemas.openxmlformats.org/officeDocument/2006/relationships/image" Target="../media/image18.wmf"/><Relationship Id="rId6" Type="http://schemas.openxmlformats.org/officeDocument/2006/relationships/image" Target="../media/image43.wmf"/><Relationship Id="rId11" Type="http://schemas.openxmlformats.org/officeDocument/2006/relationships/image" Target="../media/image34.wmf"/><Relationship Id="rId5" Type="http://schemas.openxmlformats.org/officeDocument/2006/relationships/image" Target="../media/image42.wmf"/><Relationship Id="rId10" Type="http://schemas.openxmlformats.org/officeDocument/2006/relationships/image" Target="../media/image33.wmf"/><Relationship Id="rId4" Type="http://schemas.openxmlformats.org/officeDocument/2006/relationships/image" Target="../media/image41.wmf"/><Relationship Id="rId9" Type="http://schemas.openxmlformats.org/officeDocument/2006/relationships/image" Target="../media/image32.wmf"/><Relationship Id="rId14" Type="http://schemas.openxmlformats.org/officeDocument/2006/relationships/image" Target="../media/image58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image" Target="../media/image34.wmf"/><Relationship Id="rId18" Type="http://schemas.openxmlformats.org/officeDocument/2006/relationships/image" Target="../media/image64.wmf"/><Relationship Id="rId3" Type="http://schemas.openxmlformats.org/officeDocument/2006/relationships/image" Target="../media/image18.wmf"/><Relationship Id="rId7" Type="http://schemas.openxmlformats.org/officeDocument/2006/relationships/image" Target="../media/image42.wmf"/><Relationship Id="rId12" Type="http://schemas.openxmlformats.org/officeDocument/2006/relationships/image" Target="../media/image33.wmf"/><Relationship Id="rId17" Type="http://schemas.openxmlformats.org/officeDocument/2006/relationships/image" Target="../media/image63.wmf"/><Relationship Id="rId2" Type="http://schemas.openxmlformats.org/officeDocument/2006/relationships/image" Target="../media/image60.wmf"/><Relationship Id="rId16" Type="http://schemas.openxmlformats.org/officeDocument/2006/relationships/image" Target="../media/image62.wmf"/><Relationship Id="rId1" Type="http://schemas.openxmlformats.org/officeDocument/2006/relationships/image" Target="../media/image38.wmf"/><Relationship Id="rId6" Type="http://schemas.openxmlformats.org/officeDocument/2006/relationships/image" Target="../media/image41.wmf"/><Relationship Id="rId11" Type="http://schemas.openxmlformats.org/officeDocument/2006/relationships/image" Target="../media/image32.wmf"/><Relationship Id="rId5" Type="http://schemas.openxmlformats.org/officeDocument/2006/relationships/image" Target="../media/image26.wmf"/><Relationship Id="rId15" Type="http://schemas.openxmlformats.org/officeDocument/2006/relationships/image" Target="../media/image61.wmf"/><Relationship Id="rId10" Type="http://schemas.openxmlformats.org/officeDocument/2006/relationships/image" Target="../media/image31.wmf"/><Relationship Id="rId19" Type="http://schemas.openxmlformats.org/officeDocument/2006/relationships/image" Target="../media/image47.wmf"/><Relationship Id="rId4" Type="http://schemas.openxmlformats.org/officeDocument/2006/relationships/image" Target="../media/image25.wmf"/><Relationship Id="rId9" Type="http://schemas.openxmlformats.org/officeDocument/2006/relationships/image" Target="../media/image30.wmf"/><Relationship Id="rId14" Type="http://schemas.openxmlformats.org/officeDocument/2006/relationships/image" Target="../media/image35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image" Target="../media/image66.wmf"/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12" Type="http://schemas.openxmlformats.org/officeDocument/2006/relationships/image" Target="../media/image35.wmf"/><Relationship Id="rId2" Type="http://schemas.openxmlformats.org/officeDocument/2006/relationships/image" Target="../media/image25.wmf"/><Relationship Id="rId1" Type="http://schemas.openxmlformats.org/officeDocument/2006/relationships/image" Target="../media/image18.wmf"/><Relationship Id="rId6" Type="http://schemas.openxmlformats.org/officeDocument/2006/relationships/image" Target="../media/image43.wmf"/><Relationship Id="rId11" Type="http://schemas.openxmlformats.org/officeDocument/2006/relationships/image" Target="../media/image34.wmf"/><Relationship Id="rId5" Type="http://schemas.openxmlformats.org/officeDocument/2006/relationships/image" Target="../media/image42.wmf"/><Relationship Id="rId15" Type="http://schemas.openxmlformats.org/officeDocument/2006/relationships/image" Target="../media/image68.wmf"/><Relationship Id="rId10" Type="http://schemas.openxmlformats.org/officeDocument/2006/relationships/image" Target="../media/image33.wmf"/><Relationship Id="rId4" Type="http://schemas.openxmlformats.org/officeDocument/2006/relationships/image" Target="../media/image41.wmf"/><Relationship Id="rId9" Type="http://schemas.openxmlformats.org/officeDocument/2006/relationships/image" Target="../media/image32.wmf"/><Relationship Id="rId14" Type="http://schemas.openxmlformats.org/officeDocument/2006/relationships/image" Target="../media/image6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650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791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534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996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872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433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817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3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582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31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E77A5-0255-46B3-BFD9-AB19B5EE995D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670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E77A5-0255-46B3-BFD9-AB19B5EE995D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63156-4622-4A28-8B9E-12282B47A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402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5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4.emf"/><Relationship Id="rId21" Type="http://schemas.openxmlformats.org/officeDocument/2006/relationships/image" Target="../media/image9.wmf"/><Relationship Id="rId7" Type="http://schemas.openxmlformats.org/officeDocument/2006/relationships/image" Target="../media/image2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7.wmf"/><Relationship Id="rId25" Type="http://schemas.openxmlformats.org/officeDocument/2006/relationships/image" Target="../media/image11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3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1.wmf"/><Relationship Id="rId15" Type="http://schemas.openxmlformats.org/officeDocument/2006/relationships/image" Target="../media/image6.wmf"/><Relationship Id="rId23" Type="http://schemas.openxmlformats.org/officeDocument/2006/relationships/image" Target="../media/image10.wmf"/><Relationship Id="rId28" Type="http://schemas.openxmlformats.org/officeDocument/2006/relationships/oleObject" Target="../embeddings/oleObject13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8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2.wmf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2.wmf"/><Relationship Id="rId18" Type="http://schemas.openxmlformats.org/officeDocument/2006/relationships/oleObject" Target="../embeddings/oleObject262.bin"/><Relationship Id="rId26" Type="http://schemas.openxmlformats.org/officeDocument/2006/relationships/oleObject" Target="../embeddings/oleObject266.bin"/><Relationship Id="rId39" Type="http://schemas.openxmlformats.org/officeDocument/2006/relationships/oleObject" Target="../embeddings/oleObject276.bin"/><Relationship Id="rId21" Type="http://schemas.openxmlformats.org/officeDocument/2006/relationships/image" Target="../media/image32.wmf"/><Relationship Id="rId34" Type="http://schemas.openxmlformats.org/officeDocument/2006/relationships/oleObject" Target="../embeddings/oleObject271.bin"/><Relationship Id="rId42" Type="http://schemas.openxmlformats.org/officeDocument/2006/relationships/oleObject" Target="../embeddings/oleObject279.bin"/><Relationship Id="rId47" Type="http://schemas.openxmlformats.org/officeDocument/2006/relationships/oleObject" Target="../embeddings/oleObject283.bin"/><Relationship Id="rId50" Type="http://schemas.openxmlformats.org/officeDocument/2006/relationships/oleObject" Target="../embeddings/oleObject286.bin"/><Relationship Id="rId55" Type="http://schemas.openxmlformats.org/officeDocument/2006/relationships/oleObject" Target="../embeddings/oleObject291.bin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259.bin"/><Relationship Id="rId17" Type="http://schemas.openxmlformats.org/officeDocument/2006/relationships/image" Target="../media/image30.wmf"/><Relationship Id="rId25" Type="http://schemas.openxmlformats.org/officeDocument/2006/relationships/image" Target="../media/image34.wmf"/><Relationship Id="rId33" Type="http://schemas.openxmlformats.org/officeDocument/2006/relationships/oleObject" Target="../embeddings/oleObject270.bin"/><Relationship Id="rId38" Type="http://schemas.openxmlformats.org/officeDocument/2006/relationships/oleObject" Target="../embeddings/oleObject275.bin"/><Relationship Id="rId46" Type="http://schemas.openxmlformats.org/officeDocument/2006/relationships/oleObject" Target="../embeddings/oleObject282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61.bin"/><Relationship Id="rId20" Type="http://schemas.openxmlformats.org/officeDocument/2006/relationships/oleObject" Target="../embeddings/oleObject263.bin"/><Relationship Id="rId29" Type="http://schemas.openxmlformats.org/officeDocument/2006/relationships/image" Target="../media/image70.wmf"/><Relationship Id="rId41" Type="http://schemas.openxmlformats.org/officeDocument/2006/relationships/oleObject" Target="../embeddings/oleObject278.bin"/><Relationship Id="rId54" Type="http://schemas.openxmlformats.org/officeDocument/2006/relationships/oleObject" Target="../embeddings/oleObject290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56.bin"/><Relationship Id="rId11" Type="http://schemas.openxmlformats.org/officeDocument/2006/relationships/image" Target="../media/image41.wmf"/><Relationship Id="rId24" Type="http://schemas.openxmlformats.org/officeDocument/2006/relationships/oleObject" Target="../embeddings/oleObject265.bin"/><Relationship Id="rId32" Type="http://schemas.openxmlformats.org/officeDocument/2006/relationships/oleObject" Target="../embeddings/oleObject269.bin"/><Relationship Id="rId37" Type="http://schemas.openxmlformats.org/officeDocument/2006/relationships/oleObject" Target="../embeddings/oleObject274.bin"/><Relationship Id="rId40" Type="http://schemas.openxmlformats.org/officeDocument/2006/relationships/oleObject" Target="../embeddings/oleObject277.bin"/><Relationship Id="rId45" Type="http://schemas.openxmlformats.org/officeDocument/2006/relationships/oleObject" Target="../embeddings/oleObject281.bin"/><Relationship Id="rId53" Type="http://schemas.openxmlformats.org/officeDocument/2006/relationships/oleObject" Target="../embeddings/oleObject289.bin"/><Relationship Id="rId58" Type="http://schemas.openxmlformats.org/officeDocument/2006/relationships/image" Target="../media/image72.wmf"/><Relationship Id="rId5" Type="http://schemas.openxmlformats.org/officeDocument/2006/relationships/image" Target="../media/image18.wmf"/><Relationship Id="rId15" Type="http://schemas.openxmlformats.org/officeDocument/2006/relationships/image" Target="../media/image43.wmf"/><Relationship Id="rId23" Type="http://schemas.openxmlformats.org/officeDocument/2006/relationships/image" Target="../media/image33.wmf"/><Relationship Id="rId28" Type="http://schemas.openxmlformats.org/officeDocument/2006/relationships/oleObject" Target="../embeddings/oleObject267.bin"/><Relationship Id="rId36" Type="http://schemas.openxmlformats.org/officeDocument/2006/relationships/oleObject" Target="../embeddings/oleObject273.bin"/><Relationship Id="rId49" Type="http://schemas.openxmlformats.org/officeDocument/2006/relationships/oleObject" Target="../embeddings/oleObject285.bin"/><Relationship Id="rId57" Type="http://schemas.openxmlformats.org/officeDocument/2006/relationships/oleObject" Target="../embeddings/oleObject293.bin"/><Relationship Id="rId10" Type="http://schemas.openxmlformats.org/officeDocument/2006/relationships/oleObject" Target="../embeddings/oleObject258.bin"/><Relationship Id="rId19" Type="http://schemas.openxmlformats.org/officeDocument/2006/relationships/image" Target="../media/image31.wmf"/><Relationship Id="rId31" Type="http://schemas.openxmlformats.org/officeDocument/2006/relationships/oleObject" Target="../embeddings/oleObject268.bin"/><Relationship Id="rId44" Type="http://schemas.openxmlformats.org/officeDocument/2006/relationships/image" Target="../media/image71.wmf"/><Relationship Id="rId52" Type="http://schemas.openxmlformats.org/officeDocument/2006/relationships/oleObject" Target="../embeddings/oleObject288.bin"/><Relationship Id="rId4" Type="http://schemas.openxmlformats.org/officeDocument/2006/relationships/oleObject" Target="../embeddings/oleObject255.bin"/><Relationship Id="rId9" Type="http://schemas.openxmlformats.org/officeDocument/2006/relationships/image" Target="../media/image26.wmf"/><Relationship Id="rId14" Type="http://schemas.openxmlformats.org/officeDocument/2006/relationships/oleObject" Target="../embeddings/oleObject260.bin"/><Relationship Id="rId22" Type="http://schemas.openxmlformats.org/officeDocument/2006/relationships/oleObject" Target="../embeddings/oleObject264.bin"/><Relationship Id="rId27" Type="http://schemas.openxmlformats.org/officeDocument/2006/relationships/image" Target="../media/image35.wmf"/><Relationship Id="rId30" Type="http://schemas.openxmlformats.org/officeDocument/2006/relationships/image" Target="../media/image74.emf"/><Relationship Id="rId35" Type="http://schemas.openxmlformats.org/officeDocument/2006/relationships/oleObject" Target="../embeddings/oleObject272.bin"/><Relationship Id="rId43" Type="http://schemas.openxmlformats.org/officeDocument/2006/relationships/oleObject" Target="../embeddings/oleObject280.bin"/><Relationship Id="rId48" Type="http://schemas.openxmlformats.org/officeDocument/2006/relationships/oleObject" Target="../embeddings/oleObject284.bin"/><Relationship Id="rId56" Type="http://schemas.openxmlformats.org/officeDocument/2006/relationships/oleObject" Target="../embeddings/oleObject292.bin"/><Relationship Id="rId8" Type="http://schemas.openxmlformats.org/officeDocument/2006/relationships/oleObject" Target="../embeddings/oleObject257.bin"/><Relationship Id="rId51" Type="http://schemas.openxmlformats.org/officeDocument/2006/relationships/oleObject" Target="../embeddings/oleObject287.bin"/><Relationship Id="rId3" Type="http://schemas.openxmlformats.org/officeDocument/2006/relationships/image" Target="../media/image73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6.bin"/><Relationship Id="rId13" Type="http://schemas.openxmlformats.org/officeDocument/2006/relationships/image" Target="../media/image42.wmf"/><Relationship Id="rId18" Type="http://schemas.openxmlformats.org/officeDocument/2006/relationships/oleObject" Target="../embeddings/oleObject301.bin"/><Relationship Id="rId26" Type="http://schemas.openxmlformats.org/officeDocument/2006/relationships/oleObject" Target="../embeddings/oleObject305.bin"/><Relationship Id="rId39" Type="http://schemas.openxmlformats.org/officeDocument/2006/relationships/oleObject" Target="../embeddings/oleObject315.bin"/><Relationship Id="rId3" Type="http://schemas.openxmlformats.org/officeDocument/2006/relationships/image" Target="../media/image77.emf"/><Relationship Id="rId21" Type="http://schemas.openxmlformats.org/officeDocument/2006/relationships/image" Target="../media/image32.wmf"/><Relationship Id="rId34" Type="http://schemas.openxmlformats.org/officeDocument/2006/relationships/oleObject" Target="../embeddings/oleObject310.bin"/><Relationship Id="rId42" Type="http://schemas.openxmlformats.org/officeDocument/2006/relationships/oleObject" Target="../embeddings/oleObject318.bin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298.bin"/><Relationship Id="rId17" Type="http://schemas.openxmlformats.org/officeDocument/2006/relationships/image" Target="../media/image30.wmf"/><Relationship Id="rId25" Type="http://schemas.openxmlformats.org/officeDocument/2006/relationships/image" Target="../media/image34.wmf"/><Relationship Id="rId33" Type="http://schemas.openxmlformats.org/officeDocument/2006/relationships/oleObject" Target="../embeddings/oleObject309.bin"/><Relationship Id="rId38" Type="http://schemas.openxmlformats.org/officeDocument/2006/relationships/oleObject" Target="../embeddings/oleObject314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300.bin"/><Relationship Id="rId20" Type="http://schemas.openxmlformats.org/officeDocument/2006/relationships/oleObject" Target="../embeddings/oleObject302.bin"/><Relationship Id="rId29" Type="http://schemas.openxmlformats.org/officeDocument/2006/relationships/image" Target="../media/image75.wmf"/><Relationship Id="rId41" Type="http://schemas.openxmlformats.org/officeDocument/2006/relationships/oleObject" Target="../embeddings/oleObject317.bin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95.bin"/><Relationship Id="rId11" Type="http://schemas.openxmlformats.org/officeDocument/2006/relationships/image" Target="../media/image41.wmf"/><Relationship Id="rId24" Type="http://schemas.openxmlformats.org/officeDocument/2006/relationships/oleObject" Target="../embeddings/oleObject304.bin"/><Relationship Id="rId32" Type="http://schemas.openxmlformats.org/officeDocument/2006/relationships/oleObject" Target="../embeddings/oleObject308.bin"/><Relationship Id="rId37" Type="http://schemas.openxmlformats.org/officeDocument/2006/relationships/oleObject" Target="../embeddings/oleObject313.bin"/><Relationship Id="rId40" Type="http://schemas.openxmlformats.org/officeDocument/2006/relationships/oleObject" Target="../embeddings/oleObject316.bin"/><Relationship Id="rId5" Type="http://schemas.openxmlformats.org/officeDocument/2006/relationships/image" Target="../media/image18.wmf"/><Relationship Id="rId15" Type="http://schemas.openxmlformats.org/officeDocument/2006/relationships/image" Target="../media/image43.wmf"/><Relationship Id="rId23" Type="http://schemas.openxmlformats.org/officeDocument/2006/relationships/image" Target="../media/image33.wmf"/><Relationship Id="rId28" Type="http://schemas.openxmlformats.org/officeDocument/2006/relationships/oleObject" Target="../embeddings/oleObject306.bin"/><Relationship Id="rId36" Type="http://schemas.openxmlformats.org/officeDocument/2006/relationships/oleObject" Target="../embeddings/oleObject312.bin"/><Relationship Id="rId10" Type="http://schemas.openxmlformats.org/officeDocument/2006/relationships/oleObject" Target="../embeddings/oleObject297.bin"/><Relationship Id="rId19" Type="http://schemas.openxmlformats.org/officeDocument/2006/relationships/image" Target="../media/image31.wmf"/><Relationship Id="rId31" Type="http://schemas.openxmlformats.org/officeDocument/2006/relationships/oleObject" Target="../embeddings/oleObject307.bin"/><Relationship Id="rId44" Type="http://schemas.openxmlformats.org/officeDocument/2006/relationships/image" Target="../media/image76.wmf"/><Relationship Id="rId4" Type="http://schemas.openxmlformats.org/officeDocument/2006/relationships/oleObject" Target="../embeddings/oleObject294.bin"/><Relationship Id="rId9" Type="http://schemas.openxmlformats.org/officeDocument/2006/relationships/image" Target="../media/image26.wmf"/><Relationship Id="rId14" Type="http://schemas.openxmlformats.org/officeDocument/2006/relationships/oleObject" Target="../embeddings/oleObject299.bin"/><Relationship Id="rId22" Type="http://schemas.openxmlformats.org/officeDocument/2006/relationships/oleObject" Target="../embeddings/oleObject303.bin"/><Relationship Id="rId27" Type="http://schemas.openxmlformats.org/officeDocument/2006/relationships/image" Target="../media/image35.wmf"/><Relationship Id="rId30" Type="http://schemas.openxmlformats.org/officeDocument/2006/relationships/image" Target="../media/image78.emf"/><Relationship Id="rId35" Type="http://schemas.openxmlformats.org/officeDocument/2006/relationships/oleObject" Target="../embeddings/oleObject311.bin"/><Relationship Id="rId43" Type="http://schemas.openxmlformats.org/officeDocument/2006/relationships/oleObject" Target="../embeddings/oleObject319.bin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.wmf"/><Relationship Id="rId18" Type="http://schemas.openxmlformats.org/officeDocument/2006/relationships/oleObject" Target="../embeddings/oleObject327.bin"/><Relationship Id="rId26" Type="http://schemas.openxmlformats.org/officeDocument/2006/relationships/oleObject" Target="../embeddings/oleObject331.bin"/><Relationship Id="rId39" Type="http://schemas.openxmlformats.org/officeDocument/2006/relationships/oleObject" Target="../embeddings/oleObject339.bin"/><Relationship Id="rId3" Type="http://schemas.openxmlformats.org/officeDocument/2006/relationships/oleObject" Target="../embeddings/oleObject320.bin"/><Relationship Id="rId21" Type="http://schemas.openxmlformats.org/officeDocument/2006/relationships/image" Target="../media/image43.wmf"/><Relationship Id="rId34" Type="http://schemas.openxmlformats.org/officeDocument/2006/relationships/oleObject" Target="../embeddings/oleObject335.bin"/><Relationship Id="rId42" Type="http://schemas.openxmlformats.org/officeDocument/2006/relationships/oleObject" Target="../embeddings/oleObject342.bin"/><Relationship Id="rId47" Type="http://schemas.openxmlformats.org/officeDocument/2006/relationships/oleObject" Target="../embeddings/oleObject347.bin"/><Relationship Id="rId50" Type="http://schemas.openxmlformats.org/officeDocument/2006/relationships/oleObject" Target="../embeddings/oleObject349.bin"/><Relationship Id="rId7" Type="http://schemas.openxmlformats.org/officeDocument/2006/relationships/oleObject" Target="../embeddings/oleObject322.bin"/><Relationship Id="rId12" Type="http://schemas.openxmlformats.org/officeDocument/2006/relationships/oleObject" Target="../embeddings/oleObject324.bin"/><Relationship Id="rId17" Type="http://schemas.openxmlformats.org/officeDocument/2006/relationships/image" Target="../media/image41.wmf"/><Relationship Id="rId25" Type="http://schemas.openxmlformats.org/officeDocument/2006/relationships/image" Target="../media/image31.wmf"/><Relationship Id="rId33" Type="http://schemas.openxmlformats.org/officeDocument/2006/relationships/image" Target="../media/image35.wmf"/><Relationship Id="rId38" Type="http://schemas.openxmlformats.org/officeDocument/2006/relationships/oleObject" Target="../embeddings/oleObject338.bin"/><Relationship Id="rId46" Type="http://schemas.openxmlformats.org/officeDocument/2006/relationships/oleObject" Target="../embeddings/oleObject346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326.bin"/><Relationship Id="rId20" Type="http://schemas.openxmlformats.org/officeDocument/2006/relationships/oleObject" Target="../embeddings/oleObject328.bin"/><Relationship Id="rId29" Type="http://schemas.openxmlformats.org/officeDocument/2006/relationships/image" Target="../media/image33.wmf"/><Relationship Id="rId41" Type="http://schemas.openxmlformats.org/officeDocument/2006/relationships/oleObject" Target="../embeddings/oleObject341.bin"/><Relationship Id="rId1" Type="http://schemas.openxmlformats.org/officeDocument/2006/relationships/vmlDrawing" Target="../drawings/vmlDrawing12.vml"/><Relationship Id="rId6" Type="http://schemas.openxmlformats.org/officeDocument/2006/relationships/image" Target="../media/image79.wmf"/><Relationship Id="rId11" Type="http://schemas.openxmlformats.org/officeDocument/2006/relationships/image" Target="../media/image18.wmf"/><Relationship Id="rId24" Type="http://schemas.openxmlformats.org/officeDocument/2006/relationships/oleObject" Target="../embeddings/oleObject330.bin"/><Relationship Id="rId32" Type="http://schemas.openxmlformats.org/officeDocument/2006/relationships/oleObject" Target="../embeddings/oleObject334.bin"/><Relationship Id="rId37" Type="http://schemas.openxmlformats.org/officeDocument/2006/relationships/oleObject" Target="../embeddings/oleObject337.bin"/><Relationship Id="rId40" Type="http://schemas.openxmlformats.org/officeDocument/2006/relationships/oleObject" Target="../embeddings/oleObject340.bin"/><Relationship Id="rId45" Type="http://schemas.openxmlformats.org/officeDocument/2006/relationships/oleObject" Target="../embeddings/oleObject345.bin"/><Relationship Id="rId53" Type="http://schemas.openxmlformats.org/officeDocument/2006/relationships/image" Target="../media/image47.wmf"/><Relationship Id="rId5" Type="http://schemas.openxmlformats.org/officeDocument/2006/relationships/oleObject" Target="../embeddings/oleObject321.bin"/><Relationship Id="rId15" Type="http://schemas.openxmlformats.org/officeDocument/2006/relationships/image" Target="../media/image26.wmf"/><Relationship Id="rId23" Type="http://schemas.openxmlformats.org/officeDocument/2006/relationships/image" Target="../media/image30.wmf"/><Relationship Id="rId28" Type="http://schemas.openxmlformats.org/officeDocument/2006/relationships/oleObject" Target="../embeddings/oleObject332.bin"/><Relationship Id="rId36" Type="http://schemas.openxmlformats.org/officeDocument/2006/relationships/oleObject" Target="../embeddings/oleObject336.bin"/><Relationship Id="rId49" Type="http://schemas.openxmlformats.org/officeDocument/2006/relationships/image" Target="../media/image82.wmf"/><Relationship Id="rId10" Type="http://schemas.openxmlformats.org/officeDocument/2006/relationships/oleObject" Target="../embeddings/oleObject323.bin"/><Relationship Id="rId19" Type="http://schemas.openxmlformats.org/officeDocument/2006/relationships/image" Target="../media/image42.wmf"/><Relationship Id="rId31" Type="http://schemas.openxmlformats.org/officeDocument/2006/relationships/image" Target="../media/image34.wmf"/><Relationship Id="rId44" Type="http://schemas.openxmlformats.org/officeDocument/2006/relationships/oleObject" Target="../embeddings/oleObject344.bin"/><Relationship Id="rId52" Type="http://schemas.openxmlformats.org/officeDocument/2006/relationships/oleObject" Target="../embeddings/oleObject81.bin"/><Relationship Id="rId4" Type="http://schemas.openxmlformats.org/officeDocument/2006/relationships/image" Target="../media/image38.wmf"/><Relationship Id="rId9" Type="http://schemas.openxmlformats.org/officeDocument/2006/relationships/image" Target="../media/image84.emf"/><Relationship Id="rId14" Type="http://schemas.openxmlformats.org/officeDocument/2006/relationships/oleObject" Target="../embeddings/oleObject325.bin"/><Relationship Id="rId22" Type="http://schemas.openxmlformats.org/officeDocument/2006/relationships/oleObject" Target="../embeddings/oleObject329.bin"/><Relationship Id="rId27" Type="http://schemas.openxmlformats.org/officeDocument/2006/relationships/image" Target="../media/image32.wmf"/><Relationship Id="rId30" Type="http://schemas.openxmlformats.org/officeDocument/2006/relationships/oleObject" Target="../embeddings/oleObject333.bin"/><Relationship Id="rId35" Type="http://schemas.openxmlformats.org/officeDocument/2006/relationships/image" Target="../media/image81.wmf"/><Relationship Id="rId43" Type="http://schemas.openxmlformats.org/officeDocument/2006/relationships/oleObject" Target="../embeddings/oleObject343.bin"/><Relationship Id="rId48" Type="http://schemas.openxmlformats.org/officeDocument/2006/relationships/oleObject" Target="../embeddings/oleObject348.bin"/><Relationship Id="rId8" Type="http://schemas.openxmlformats.org/officeDocument/2006/relationships/image" Target="../media/image80.wmf"/><Relationship Id="rId51" Type="http://schemas.openxmlformats.org/officeDocument/2006/relationships/image" Target="../media/image83.wmf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2.wmf"/><Relationship Id="rId18" Type="http://schemas.openxmlformats.org/officeDocument/2006/relationships/oleObject" Target="../embeddings/oleObject357.bin"/><Relationship Id="rId26" Type="http://schemas.openxmlformats.org/officeDocument/2006/relationships/oleObject" Target="../embeddings/oleObject361.bin"/><Relationship Id="rId39" Type="http://schemas.openxmlformats.org/officeDocument/2006/relationships/oleObject" Target="../embeddings/oleObject371.bin"/><Relationship Id="rId21" Type="http://schemas.openxmlformats.org/officeDocument/2006/relationships/image" Target="../media/image32.wmf"/><Relationship Id="rId34" Type="http://schemas.openxmlformats.org/officeDocument/2006/relationships/oleObject" Target="../embeddings/oleObject366.bin"/><Relationship Id="rId42" Type="http://schemas.openxmlformats.org/officeDocument/2006/relationships/oleObject" Target="../embeddings/oleObject374.bin"/><Relationship Id="rId47" Type="http://schemas.openxmlformats.org/officeDocument/2006/relationships/oleObject" Target="../embeddings/oleObject377.bin"/><Relationship Id="rId50" Type="http://schemas.openxmlformats.org/officeDocument/2006/relationships/oleObject" Target="../embeddings/oleObject380.bin"/><Relationship Id="rId55" Type="http://schemas.openxmlformats.org/officeDocument/2006/relationships/oleObject" Target="../embeddings/oleObject385.bin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354.bin"/><Relationship Id="rId17" Type="http://schemas.openxmlformats.org/officeDocument/2006/relationships/image" Target="../media/image30.wmf"/><Relationship Id="rId25" Type="http://schemas.openxmlformats.org/officeDocument/2006/relationships/image" Target="../media/image34.wmf"/><Relationship Id="rId33" Type="http://schemas.openxmlformats.org/officeDocument/2006/relationships/oleObject" Target="../embeddings/oleObject365.bin"/><Relationship Id="rId38" Type="http://schemas.openxmlformats.org/officeDocument/2006/relationships/oleObject" Target="../embeddings/oleObject370.bin"/><Relationship Id="rId46" Type="http://schemas.openxmlformats.org/officeDocument/2006/relationships/oleObject" Target="../embeddings/oleObject376.bin"/><Relationship Id="rId59" Type="http://schemas.openxmlformats.org/officeDocument/2006/relationships/image" Target="../media/image87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356.bin"/><Relationship Id="rId20" Type="http://schemas.openxmlformats.org/officeDocument/2006/relationships/oleObject" Target="../embeddings/oleObject358.bin"/><Relationship Id="rId29" Type="http://schemas.openxmlformats.org/officeDocument/2006/relationships/image" Target="../media/image85.wmf"/><Relationship Id="rId41" Type="http://schemas.openxmlformats.org/officeDocument/2006/relationships/oleObject" Target="../embeddings/oleObject373.bin"/><Relationship Id="rId54" Type="http://schemas.openxmlformats.org/officeDocument/2006/relationships/oleObject" Target="../embeddings/oleObject384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51.bin"/><Relationship Id="rId11" Type="http://schemas.openxmlformats.org/officeDocument/2006/relationships/image" Target="../media/image41.wmf"/><Relationship Id="rId24" Type="http://schemas.openxmlformats.org/officeDocument/2006/relationships/oleObject" Target="../embeddings/oleObject360.bin"/><Relationship Id="rId32" Type="http://schemas.openxmlformats.org/officeDocument/2006/relationships/oleObject" Target="../embeddings/oleObject364.bin"/><Relationship Id="rId37" Type="http://schemas.openxmlformats.org/officeDocument/2006/relationships/oleObject" Target="../embeddings/oleObject369.bin"/><Relationship Id="rId40" Type="http://schemas.openxmlformats.org/officeDocument/2006/relationships/oleObject" Target="../embeddings/oleObject372.bin"/><Relationship Id="rId45" Type="http://schemas.openxmlformats.org/officeDocument/2006/relationships/image" Target="../media/image90.emf"/><Relationship Id="rId53" Type="http://schemas.openxmlformats.org/officeDocument/2006/relationships/oleObject" Target="../embeddings/oleObject383.bin"/><Relationship Id="rId58" Type="http://schemas.openxmlformats.org/officeDocument/2006/relationships/oleObject" Target="../embeddings/oleObject388.bin"/><Relationship Id="rId5" Type="http://schemas.openxmlformats.org/officeDocument/2006/relationships/image" Target="../media/image18.wmf"/><Relationship Id="rId15" Type="http://schemas.openxmlformats.org/officeDocument/2006/relationships/image" Target="../media/image43.wmf"/><Relationship Id="rId23" Type="http://schemas.openxmlformats.org/officeDocument/2006/relationships/image" Target="../media/image33.wmf"/><Relationship Id="rId28" Type="http://schemas.openxmlformats.org/officeDocument/2006/relationships/oleObject" Target="../embeddings/oleObject362.bin"/><Relationship Id="rId36" Type="http://schemas.openxmlformats.org/officeDocument/2006/relationships/oleObject" Target="../embeddings/oleObject368.bin"/><Relationship Id="rId49" Type="http://schemas.openxmlformats.org/officeDocument/2006/relationships/oleObject" Target="../embeddings/oleObject379.bin"/><Relationship Id="rId57" Type="http://schemas.openxmlformats.org/officeDocument/2006/relationships/oleObject" Target="../embeddings/oleObject387.bin"/><Relationship Id="rId10" Type="http://schemas.openxmlformats.org/officeDocument/2006/relationships/oleObject" Target="../embeddings/oleObject353.bin"/><Relationship Id="rId19" Type="http://schemas.openxmlformats.org/officeDocument/2006/relationships/image" Target="../media/image31.wmf"/><Relationship Id="rId31" Type="http://schemas.openxmlformats.org/officeDocument/2006/relationships/oleObject" Target="../embeddings/oleObject363.bin"/><Relationship Id="rId44" Type="http://schemas.openxmlformats.org/officeDocument/2006/relationships/image" Target="../media/image86.wmf"/><Relationship Id="rId52" Type="http://schemas.openxmlformats.org/officeDocument/2006/relationships/oleObject" Target="../embeddings/oleObject382.bin"/><Relationship Id="rId4" Type="http://schemas.openxmlformats.org/officeDocument/2006/relationships/oleObject" Target="../embeddings/oleObject350.bin"/><Relationship Id="rId9" Type="http://schemas.openxmlformats.org/officeDocument/2006/relationships/image" Target="../media/image26.wmf"/><Relationship Id="rId14" Type="http://schemas.openxmlformats.org/officeDocument/2006/relationships/oleObject" Target="../embeddings/oleObject355.bin"/><Relationship Id="rId22" Type="http://schemas.openxmlformats.org/officeDocument/2006/relationships/oleObject" Target="../embeddings/oleObject359.bin"/><Relationship Id="rId27" Type="http://schemas.openxmlformats.org/officeDocument/2006/relationships/image" Target="../media/image35.wmf"/><Relationship Id="rId30" Type="http://schemas.openxmlformats.org/officeDocument/2006/relationships/image" Target="../media/image89.emf"/><Relationship Id="rId35" Type="http://schemas.openxmlformats.org/officeDocument/2006/relationships/oleObject" Target="../embeddings/oleObject367.bin"/><Relationship Id="rId43" Type="http://schemas.openxmlformats.org/officeDocument/2006/relationships/oleObject" Target="../embeddings/oleObject375.bin"/><Relationship Id="rId48" Type="http://schemas.openxmlformats.org/officeDocument/2006/relationships/oleObject" Target="../embeddings/oleObject378.bin"/><Relationship Id="rId56" Type="http://schemas.openxmlformats.org/officeDocument/2006/relationships/oleObject" Target="../embeddings/oleObject386.bin"/><Relationship Id="rId8" Type="http://schemas.openxmlformats.org/officeDocument/2006/relationships/oleObject" Target="../embeddings/oleObject352.bin"/><Relationship Id="rId51" Type="http://schemas.openxmlformats.org/officeDocument/2006/relationships/oleObject" Target="../embeddings/oleObject381.bin"/><Relationship Id="rId3" Type="http://schemas.openxmlformats.org/officeDocument/2006/relationships/image" Target="../media/image88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wmf"/><Relationship Id="rId13" Type="http://schemas.openxmlformats.org/officeDocument/2006/relationships/image" Target="../media/image25.wmf"/><Relationship Id="rId18" Type="http://schemas.openxmlformats.org/officeDocument/2006/relationships/oleObject" Target="../embeddings/oleObject396.bin"/><Relationship Id="rId26" Type="http://schemas.openxmlformats.org/officeDocument/2006/relationships/oleObject" Target="../embeddings/oleObject400.bin"/><Relationship Id="rId39" Type="http://schemas.openxmlformats.org/officeDocument/2006/relationships/image" Target="../media/image47.wmf"/><Relationship Id="rId3" Type="http://schemas.openxmlformats.org/officeDocument/2006/relationships/oleObject" Target="../embeddings/oleObject389.bin"/><Relationship Id="rId21" Type="http://schemas.openxmlformats.org/officeDocument/2006/relationships/image" Target="../media/image43.wmf"/><Relationship Id="rId34" Type="http://schemas.openxmlformats.org/officeDocument/2006/relationships/oleObject" Target="../embeddings/oleObject404.bin"/><Relationship Id="rId7" Type="http://schemas.openxmlformats.org/officeDocument/2006/relationships/oleObject" Target="../embeddings/oleObject391.bin"/><Relationship Id="rId12" Type="http://schemas.openxmlformats.org/officeDocument/2006/relationships/oleObject" Target="../embeddings/oleObject393.bin"/><Relationship Id="rId17" Type="http://schemas.openxmlformats.org/officeDocument/2006/relationships/image" Target="../media/image41.wmf"/><Relationship Id="rId25" Type="http://schemas.openxmlformats.org/officeDocument/2006/relationships/image" Target="../media/image31.wmf"/><Relationship Id="rId33" Type="http://schemas.openxmlformats.org/officeDocument/2006/relationships/image" Target="../media/image35.wmf"/><Relationship Id="rId38" Type="http://schemas.openxmlformats.org/officeDocument/2006/relationships/oleObject" Target="../embeddings/oleObject81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395.bin"/><Relationship Id="rId20" Type="http://schemas.openxmlformats.org/officeDocument/2006/relationships/oleObject" Target="../embeddings/oleObject397.bin"/><Relationship Id="rId29" Type="http://schemas.openxmlformats.org/officeDocument/2006/relationships/image" Target="../media/image33.wmf"/><Relationship Id="rId41" Type="http://schemas.openxmlformats.org/officeDocument/2006/relationships/image" Target="../media/image95.wmf"/><Relationship Id="rId1" Type="http://schemas.openxmlformats.org/officeDocument/2006/relationships/vmlDrawing" Target="../drawings/vmlDrawing14.vml"/><Relationship Id="rId6" Type="http://schemas.openxmlformats.org/officeDocument/2006/relationships/image" Target="../media/image91.wmf"/><Relationship Id="rId11" Type="http://schemas.openxmlformats.org/officeDocument/2006/relationships/image" Target="../media/image18.wmf"/><Relationship Id="rId24" Type="http://schemas.openxmlformats.org/officeDocument/2006/relationships/oleObject" Target="../embeddings/oleObject399.bin"/><Relationship Id="rId32" Type="http://schemas.openxmlformats.org/officeDocument/2006/relationships/oleObject" Target="../embeddings/oleObject403.bin"/><Relationship Id="rId37" Type="http://schemas.openxmlformats.org/officeDocument/2006/relationships/image" Target="../media/image94.wmf"/><Relationship Id="rId40" Type="http://schemas.openxmlformats.org/officeDocument/2006/relationships/oleObject" Target="../embeddings/oleObject406.bin"/><Relationship Id="rId5" Type="http://schemas.openxmlformats.org/officeDocument/2006/relationships/oleObject" Target="../embeddings/oleObject390.bin"/><Relationship Id="rId15" Type="http://schemas.openxmlformats.org/officeDocument/2006/relationships/image" Target="../media/image26.wmf"/><Relationship Id="rId23" Type="http://schemas.openxmlformats.org/officeDocument/2006/relationships/image" Target="../media/image30.wmf"/><Relationship Id="rId28" Type="http://schemas.openxmlformats.org/officeDocument/2006/relationships/oleObject" Target="../embeddings/oleObject401.bin"/><Relationship Id="rId36" Type="http://schemas.openxmlformats.org/officeDocument/2006/relationships/oleObject" Target="../embeddings/oleObject405.bin"/><Relationship Id="rId10" Type="http://schemas.openxmlformats.org/officeDocument/2006/relationships/oleObject" Target="../embeddings/oleObject392.bin"/><Relationship Id="rId19" Type="http://schemas.openxmlformats.org/officeDocument/2006/relationships/image" Target="../media/image42.wmf"/><Relationship Id="rId31" Type="http://schemas.openxmlformats.org/officeDocument/2006/relationships/image" Target="../media/image34.wmf"/><Relationship Id="rId4" Type="http://schemas.openxmlformats.org/officeDocument/2006/relationships/image" Target="../media/image38.wmf"/><Relationship Id="rId9" Type="http://schemas.openxmlformats.org/officeDocument/2006/relationships/image" Target="../media/image96.emf"/><Relationship Id="rId14" Type="http://schemas.openxmlformats.org/officeDocument/2006/relationships/oleObject" Target="../embeddings/oleObject394.bin"/><Relationship Id="rId22" Type="http://schemas.openxmlformats.org/officeDocument/2006/relationships/oleObject" Target="../embeddings/oleObject398.bin"/><Relationship Id="rId27" Type="http://schemas.openxmlformats.org/officeDocument/2006/relationships/image" Target="../media/image32.wmf"/><Relationship Id="rId30" Type="http://schemas.openxmlformats.org/officeDocument/2006/relationships/oleObject" Target="../embeddings/oleObject402.bin"/><Relationship Id="rId35" Type="http://schemas.openxmlformats.org/officeDocument/2006/relationships/image" Target="../media/image93.wmf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7.wmf"/><Relationship Id="rId18" Type="http://schemas.openxmlformats.org/officeDocument/2006/relationships/oleObject" Target="../embeddings/oleObject414.bin"/><Relationship Id="rId26" Type="http://schemas.openxmlformats.org/officeDocument/2006/relationships/oleObject" Target="../embeddings/oleObject418.bin"/><Relationship Id="rId39" Type="http://schemas.openxmlformats.org/officeDocument/2006/relationships/oleObject" Target="../embeddings/oleObject427.bin"/><Relationship Id="rId21" Type="http://schemas.openxmlformats.org/officeDocument/2006/relationships/image" Target="../media/image34.wmf"/><Relationship Id="rId34" Type="http://schemas.openxmlformats.org/officeDocument/2006/relationships/oleObject" Target="../embeddings/oleObject423.bin"/><Relationship Id="rId42" Type="http://schemas.openxmlformats.org/officeDocument/2006/relationships/oleObject" Target="../embeddings/oleObject429.bin"/><Relationship Id="rId47" Type="http://schemas.openxmlformats.org/officeDocument/2006/relationships/image" Target="../media/image105.wmf"/><Relationship Id="rId50" Type="http://schemas.openxmlformats.org/officeDocument/2006/relationships/oleObject" Target="../embeddings/oleObject433.bin"/><Relationship Id="rId55" Type="http://schemas.openxmlformats.org/officeDocument/2006/relationships/image" Target="../media/image109.wmf"/><Relationship Id="rId7" Type="http://schemas.openxmlformats.org/officeDocument/2006/relationships/image" Target="../media/image41.wmf"/><Relationship Id="rId12" Type="http://schemas.openxmlformats.org/officeDocument/2006/relationships/oleObject" Target="../embeddings/oleObject411.bin"/><Relationship Id="rId17" Type="http://schemas.openxmlformats.org/officeDocument/2006/relationships/image" Target="../media/image32.wmf"/><Relationship Id="rId25" Type="http://schemas.openxmlformats.org/officeDocument/2006/relationships/image" Target="../media/image98.wmf"/><Relationship Id="rId33" Type="http://schemas.openxmlformats.org/officeDocument/2006/relationships/oleObject" Target="../embeddings/oleObject422.bin"/><Relationship Id="rId38" Type="http://schemas.openxmlformats.org/officeDocument/2006/relationships/oleObject" Target="../embeddings/oleObject426.bin"/><Relationship Id="rId46" Type="http://schemas.openxmlformats.org/officeDocument/2006/relationships/oleObject" Target="../embeddings/oleObject431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413.bin"/><Relationship Id="rId20" Type="http://schemas.openxmlformats.org/officeDocument/2006/relationships/oleObject" Target="../embeddings/oleObject415.bin"/><Relationship Id="rId29" Type="http://schemas.openxmlformats.org/officeDocument/2006/relationships/image" Target="../media/image100.wmf"/><Relationship Id="rId41" Type="http://schemas.openxmlformats.org/officeDocument/2006/relationships/image" Target="../media/image102.wmf"/><Relationship Id="rId54" Type="http://schemas.openxmlformats.org/officeDocument/2006/relationships/oleObject" Target="../embeddings/oleObject435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408.bin"/><Relationship Id="rId11" Type="http://schemas.openxmlformats.org/officeDocument/2006/relationships/image" Target="../media/image43.wmf"/><Relationship Id="rId24" Type="http://schemas.openxmlformats.org/officeDocument/2006/relationships/oleObject" Target="../embeddings/oleObject417.bin"/><Relationship Id="rId32" Type="http://schemas.openxmlformats.org/officeDocument/2006/relationships/oleObject" Target="../embeddings/oleObject421.bin"/><Relationship Id="rId37" Type="http://schemas.openxmlformats.org/officeDocument/2006/relationships/oleObject" Target="../embeddings/oleObject425.bin"/><Relationship Id="rId40" Type="http://schemas.openxmlformats.org/officeDocument/2006/relationships/oleObject" Target="../embeddings/oleObject428.bin"/><Relationship Id="rId45" Type="http://schemas.openxmlformats.org/officeDocument/2006/relationships/image" Target="../media/image104.wmf"/><Relationship Id="rId53" Type="http://schemas.openxmlformats.org/officeDocument/2006/relationships/image" Target="../media/image108.wmf"/><Relationship Id="rId5" Type="http://schemas.openxmlformats.org/officeDocument/2006/relationships/image" Target="../media/image26.wmf"/><Relationship Id="rId15" Type="http://schemas.openxmlformats.org/officeDocument/2006/relationships/image" Target="../media/image31.wmf"/><Relationship Id="rId23" Type="http://schemas.openxmlformats.org/officeDocument/2006/relationships/image" Target="../media/image35.wmf"/><Relationship Id="rId28" Type="http://schemas.openxmlformats.org/officeDocument/2006/relationships/oleObject" Target="../embeddings/oleObject419.bin"/><Relationship Id="rId36" Type="http://schemas.openxmlformats.org/officeDocument/2006/relationships/oleObject" Target="../embeddings/oleObject424.bin"/><Relationship Id="rId49" Type="http://schemas.openxmlformats.org/officeDocument/2006/relationships/image" Target="../media/image106.wmf"/><Relationship Id="rId10" Type="http://schemas.openxmlformats.org/officeDocument/2006/relationships/oleObject" Target="../embeddings/oleObject410.bin"/><Relationship Id="rId19" Type="http://schemas.openxmlformats.org/officeDocument/2006/relationships/image" Target="../media/image33.wmf"/><Relationship Id="rId31" Type="http://schemas.openxmlformats.org/officeDocument/2006/relationships/oleObject" Target="../embeddings/oleObject420.bin"/><Relationship Id="rId44" Type="http://schemas.openxmlformats.org/officeDocument/2006/relationships/oleObject" Target="../embeddings/oleObject430.bin"/><Relationship Id="rId52" Type="http://schemas.openxmlformats.org/officeDocument/2006/relationships/oleObject" Target="../embeddings/oleObject434.bin"/><Relationship Id="rId4" Type="http://schemas.openxmlformats.org/officeDocument/2006/relationships/oleObject" Target="../embeddings/oleObject407.bin"/><Relationship Id="rId9" Type="http://schemas.openxmlformats.org/officeDocument/2006/relationships/image" Target="../media/image42.wmf"/><Relationship Id="rId14" Type="http://schemas.openxmlformats.org/officeDocument/2006/relationships/oleObject" Target="../embeddings/oleObject412.bin"/><Relationship Id="rId22" Type="http://schemas.openxmlformats.org/officeDocument/2006/relationships/oleObject" Target="../embeddings/oleObject416.bin"/><Relationship Id="rId27" Type="http://schemas.openxmlformats.org/officeDocument/2006/relationships/image" Target="../media/image99.wmf"/><Relationship Id="rId30" Type="http://schemas.openxmlformats.org/officeDocument/2006/relationships/image" Target="../media/image111.emf"/><Relationship Id="rId35" Type="http://schemas.openxmlformats.org/officeDocument/2006/relationships/image" Target="../media/image101.wmf"/><Relationship Id="rId43" Type="http://schemas.openxmlformats.org/officeDocument/2006/relationships/image" Target="../media/image103.wmf"/><Relationship Id="rId48" Type="http://schemas.openxmlformats.org/officeDocument/2006/relationships/oleObject" Target="../embeddings/oleObject432.bin"/><Relationship Id="rId8" Type="http://schemas.openxmlformats.org/officeDocument/2006/relationships/oleObject" Target="../embeddings/oleObject409.bin"/><Relationship Id="rId51" Type="http://schemas.openxmlformats.org/officeDocument/2006/relationships/image" Target="../media/image107.wmf"/><Relationship Id="rId3" Type="http://schemas.openxmlformats.org/officeDocument/2006/relationships/image" Target="../media/image110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6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438.bin"/><Relationship Id="rId26" Type="http://schemas.openxmlformats.org/officeDocument/2006/relationships/oleObject" Target="../embeddings/oleObject426.bin"/><Relationship Id="rId39" Type="http://schemas.openxmlformats.org/officeDocument/2006/relationships/oleObject" Target="../embeddings/oleObject447.bin"/><Relationship Id="rId3" Type="http://schemas.openxmlformats.org/officeDocument/2006/relationships/image" Target="../media/image121.emf"/><Relationship Id="rId21" Type="http://schemas.openxmlformats.org/officeDocument/2006/relationships/image" Target="../media/image115.wmf"/><Relationship Id="rId34" Type="http://schemas.openxmlformats.org/officeDocument/2006/relationships/oleObject" Target="../embeddings/oleObject444.bin"/><Relationship Id="rId7" Type="http://schemas.openxmlformats.org/officeDocument/2006/relationships/image" Target="../media/image43.wmf"/><Relationship Id="rId12" Type="http://schemas.openxmlformats.org/officeDocument/2006/relationships/oleObject" Target="../embeddings/oleObject415.bin"/><Relationship Id="rId17" Type="http://schemas.openxmlformats.org/officeDocument/2006/relationships/image" Target="../media/image113.wmf"/><Relationship Id="rId25" Type="http://schemas.openxmlformats.org/officeDocument/2006/relationships/oleObject" Target="../embeddings/oleObject422.bin"/><Relationship Id="rId33" Type="http://schemas.openxmlformats.org/officeDocument/2006/relationships/image" Target="../media/image119.wmf"/><Relationship Id="rId38" Type="http://schemas.openxmlformats.org/officeDocument/2006/relationships/oleObject" Target="../embeddings/oleObject446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437.bin"/><Relationship Id="rId20" Type="http://schemas.openxmlformats.org/officeDocument/2006/relationships/oleObject" Target="../embeddings/oleObject439.bin"/><Relationship Id="rId29" Type="http://schemas.openxmlformats.org/officeDocument/2006/relationships/image" Target="../media/image117.wmf"/><Relationship Id="rId41" Type="http://schemas.openxmlformats.org/officeDocument/2006/relationships/oleObject" Target="../embeddings/oleObject449.bin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410.bin"/><Relationship Id="rId11" Type="http://schemas.openxmlformats.org/officeDocument/2006/relationships/image" Target="../media/image33.wmf"/><Relationship Id="rId24" Type="http://schemas.openxmlformats.org/officeDocument/2006/relationships/image" Target="../media/image122.emf"/><Relationship Id="rId32" Type="http://schemas.openxmlformats.org/officeDocument/2006/relationships/oleObject" Target="../embeddings/oleObject443.bin"/><Relationship Id="rId37" Type="http://schemas.openxmlformats.org/officeDocument/2006/relationships/image" Target="../media/image109.wmf"/><Relationship Id="rId40" Type="http://schemas.openxmlformats.org/officeDocument/2006/relationships/oleObject" Target="../embeddings/oleObject448.bin"/><Relationship Id="rId5" Type="http://schemas.openxmlformats.org/officeDocument/2006/relationships/image" Target="../media/image42.wmf"/><Relationship Id="rId15" Type="http://schemas.openxmlformats.org/officeDocument/2006/relationships/image" Target="../media/image35.wmf"/><Relationship Id="rId23" Type="http://schemas.openxmlformats.org/officeDocument/2006/relationships/image" Target="../media/image116.wmf"/><Relationship Id="rId28" Type="http://schemas.openxmlformats.org/officeDocument/2006/relationships/oleObject" Target="../embeddings/oleObject441.bin"/><Relationship Id="rId36" Type="http://schemas.openxmlformats.org/officeDocument/2006/relationships/oleObject" Target="../embeddings/oleObject445.bin"/><Relationship Id="rId10" Type="http://schemas.openxmlformats.org/officeDocument/2006/relationships/oleObject" Target="../embeddings/oleObject414.bin"/><Relationship Id="rId19" Type="http://schemas.openxmlformats.org/officeDocument/2006/relationships/image" Target="../media/image114.wmf"/><Relationship Id="rId31" Type="http://schemas.openxmlformats.org/officeDocument/2006/relationships/image" Target="../media/image118.wmf"/><Relationship Id="rId4" Type="http://schemas.openxmlformats.org/officeDocument/2006/relationships/oleObject" Target="../embeddings/oleObject409.bin"/><Relationship Id="rId9" Type="http://schemas.openxmlformats.org/officeDocument/2006/relationships/image" Target="../media/image112.wmf"/><Relationship Id="rId14" Type="http://schemas.openxmlformats.org/officeDocument/2006/relationships/oleObject" Target="../embeddings/oleObject416.bin"/><Relationship Id="rId22" Type="http://schemas.openxmlformats.org/officeDocument/2006/relationships/oleObject" Target="../embeddings/oleObject440.bin"/><Relationship Id="rId27" Type="http://schemas.openxmlformats.org/officeDocument/2006/relationships/oleObject" Target="../embeddings/oleObject427.bin"/><Relationship Id="rId30" Type="http://schemas.openxmlformats.org/officeDocument/2006/relationships/oleObject" Target="../embeddings/oleObject442.bin"/><Relationship Id="rId35" Type="http://schemas.openxmlformats.org/officeDocument/2006/relationships/image" Target="../media/image120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wmf"/><Relationship Id="rId2" Type="http://schemas.openxmlformats.org/officeDocument/2006/relationships/image" Target="../media/image123.w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wmf"/><Relationship Id="rId7" Type="http://schemas.openxmlformats.org/officeDocument/2006/relationships/image" Target="../media/image125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450.bin"/><Relationship Id="rId5" Type="http://schemas.openxmlformats.org/officeDocument/2006/relationships/image" Target="../media/image128.wmf"/><Relationship Id="rId4" Type="http://schemas.openxmlformats.org/officeDocument/2006/relationships/image" Target="../media/image127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4.wmf"/><Relationship Id="rId18" Type="http://schemas.openxmlformats.org/officeDocument/2006/relationships/oleObject" Target="../embeddings/oleObject21.bin"/><Relationship Id="rId26" Type="http://schemas.openxmlformats.org/officeDocument/2006/relationships/oleObject" Target="../embeddings/oleObject25.bin"/><Relationship Id="rId3" Type="http://schemas.openxmlformats.org/officeDocument/2006/relationships/oleObject" Target="../embeddings/oleObject14.bin"/><Relationship Id="rId21" Type="http://schemas.openxmlformats.org/officeDocument/2006/relationships/image" Target="../media/image8.wmf"/><Relationship Id="rId7" Type="http://schemas.openxmlformats.org/officeDocument/2006/relationships/image" Target="../media/image1.wmf"/><Relationship Id="rId12" Type="http://schemas.openxmlformats.org/officeDocument/2006/relationships/oleObject" Target="../embeddings/oleObject18.bin"/><Relationship Id="rId17" Type="http://schemas.openxmlformats.org/officeDocument/2006/relationships/image" Target="../media/image6.wmf"/><Relationship Id="rId25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2.bin"/><Relationship Id="rId29" Type="http://schemas.openxmlformats.org/officeDocument/2006/relationships/image" Target="../media/image12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3.wmf"/><Relationship Id="rId24" Type="http://schemas.openxmlformats.org/officeDocument/2006/relationships/oleObject" Target="../embeddings/oleObject24.bin"/><Relationship Id="rId5" Type="http://schemas.openxmlformats.org/officeDocument/2006/relationships/image" Target="../media/image16.emf"/><Relationship Id="rId15" Type="http://schemas.openxmlformats.org/officeDocument/2006/relationships/image" Target="../media/image5.wmf"/><Relationship Id="rId23" Type="http://schemas.openxmlformats.org/officeDocument/2006/relationships/image" Target="../media/image9.wmf"/><Relationship Id="rId28" Type="http://schemas.openxmlformats.org/officeDocument/2006/relationships/oleObject" Target="../embeddings/oleObject26.bin"/><Relationship Id="rId10" Type="http://schemas.openxmlformats.org/officeDocument/2006/relationships/oleObject" Target="../embeddings/oleObject17.bin"/><Relationship Id="rId19" Type="http://schemas.openxmlformats.org/officeDocument/2006/relationships/image" Target="../media/image7.wmf"/><Relationship Id="rId31" Type="http://schemas.openxmlformats.org/officeDocument/2006/relationships/image" Target="../media/image13.wmf"/><Relationship Id="rId4" Type="http://schemas.openxmlformats.org/officeDocument/2006/relationships/image" Target="../media/image15.wmf"/><Relationship Id="rId9" Type="http://schemas.openxmlformats.org/officeDocument/2006/relationships/image" Target="../media/image2.wmf"/><Relationship Id="rId14" Type="http://schemas.openxmlformats.org/officeDocument/2006/relationships/oleObject" Target="../embeddings/oleObject19.bin"/><Relationship Id="rId22" Type="http://schemas.openxmlformats.org/officeDocument/2006/relationships/oleObject" Target="../embeddings/oleObject23.bin"/><Relationship Id="rId27" Type="http://schemas.openxmlformats.org/officeDocument/2006/relationships/image" Target="../media/image11.wmf"/><Relationship Id="rId30" Type="http://schemas.openxmlformats.org/officeDocument/2006/relationships/oleObject" Target="../embeddings/oleObject27.bin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wmf"/><Relationship Id="rId3" Type="http://schemas.openxmlformats.org/officeDocument/2006/relationships/image" Target="../media/image132.wmf"/><Relationship Id="rId7" Type="http://schemas.openxmlformats.org/officeDocument/2006/relationships/oleObject" Target="../embeddings/oleObject45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35.wmf"/><Relationship Id="rId5" Type="http://schemas.openxmlformats.org/officeDocument/2006/relationships/image" Target="../media/image134.wmf"/><Relationship Id="rId10" Type="http://schemas.openxmlformats.org/officeDocument/2006/relationships/image" Target="../media/image131.wmf"/><Relationship Id="rId4" Type="http://schemas.openxmlformats.org/officeDocument/2006/relationships/image" Target="../media/image133.wmf"/><Relationship Id="rId9" Type="http://schemas.openxmlformats.org/officeDocument/2006/relationships/oleObject" Target="../embeddings/oleObject45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oleObject" Target="../embeddings/oleObject34.bin"/><Relationship Id="rId18" Type="http://schemas.openxmlformats.org/officeDocument/2006/relationships/image" Target="../media/image22.wmf"/><Relationship Id="rId26" Type="http://schemas.openxmlformats.org/officeDocument/2006/relationships/image" Target="../media/image26.wmf"/><Relationship Id="rId39" Type="http://schemas.openxmlformats.org/officeDocument/2006/relationships/oleObject" Target="../embeddings/oleObject47.bin"/><Relationship Id="rId3" Type="http://schemas.openxmlformats.org/officeDocument/2006/relationships/image" Target="../media/image37.emf"/><Relationship Id="rId21" Type="http://schemas.openxmlformats.org/officeDocument/2006/relationships/oleObject" Target="../embeddings/oleObject38.bin"/><Relationship Id="rId34" Type="http://schemas.openxmlformats.org/officeDocument/2006/relationships/image" Target="../media/image30.wmf"/><Relationship Id="rId42" Type="http://schemas.openxmlformats.org/officeDocument/2006/relationships/image" Target="../media/image34.wmf"/><Relationship Id="rId7" Type="http://schemas.openxmlformats.org/officeDocument/2006/relationships/image" Target="../media/image18.wmf"/><Relationship Id="rId12" Type="http://schemas.openxmlformats.org/officeDocument/2006/relationships/image" Target="../media/image19.wmf"/><Relationship Id="rId17" Type="http://schemas.openxmlformats.org/officeDocument/2006/relationships/oleObject" Target="../embeddings/oleObject36.bin"/><Relationship Id="rId25" Type="http://schemas.openxmlformats.org/officeDocument/2006/relationships/oleObject" Target="../embeddings/oleObject40.bin"/><Relationship Id="rId33" Type="http://schemas.openxmlformats.org/officeDocument/2006/relationships/oleObject" Target="../embeddings/oleObject44.bin"/><Relationship Id="rId38" Type="http://schemas.openxmlformats.org/officeDocument/2006/relationships/image" Target="../media/image32.wmf"/><Relationship Id="rId46" Type="http://schemas.openxmlformats.org/officeDocument/2006/relationships/image" Target="../media/image36.w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1.wmf"/><Relationship Id="rId20" Type="http://schemas.openxmlformats.org/officeDocument/2006/relationships/image" Target="../media/image23.wmf"/><Relationship Id="rId29" Type="http://schemas.openxmlformats.org/officeDocument/2006/relationships/oleObject" Target="../embeddings/oleObject42.bin"/><Relationship Id="rId41" Type="http://schemas.openxmlformats.org/officeDocument/2006/relationships/oleObject" Target="../embeddings/oleObject48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9.bin"/><Relationship Id="rId11" Type="http://schemas.openxmlformats.org/officeDocument/2006/relationships/oleObject" Target="../embeddings/oleObject33.bin"/><Relationship Id="rId24" Type="http://schemas.openxmlformats.org/officeDocument/2006/relationships/image" Target="../media/image25.wmf"/><Relationship Id="rId32" Type="http://schemas.openxmlformats.org/officeDocument/2006/relationships/image" Target="../media/image29.wmf"/><Relationship Id="rId37" Type="http://schemas.openxmlformats.org/officeDocument/2006/relationships/oleObject" Target="../embeddings/oleObject46.bin"/><Relationship Id="rId40" Type="http://schemas.openxmlformats.org/officeDocument/2006/relationships/image" Target="../media/image33.wmf"/><Relationship Id="rId45" Type="http://schemas.openxmlformats.org/officeDocument/2006/relationships/oleObject" Target="../embeddings/oleObject50.bin"/><Relationship Id="rId5" Type="http://schemas.openxmlformats.org/officeDocument/2006/relationships/image" Target="../media/image17.wmf"/><Relationship Id="rId15" Type="http://schemas.openxmlformats.org/officeDocument/2006/relationships/oleObject" Target="../embeddings/oleObject35.bin"/><Relationship Id="rId23" Type="http://schemas.openxmlformats.org/officeDocument/2006/relationships/oleObject" Target="../embeddings/oleObject39.bin"/><Relationship Id="rId28" Type="http://schemas.openxmlformats.org/officeDocument/2006/relationships/image" Target="../media/image27.wmf"/><Relationship Id="rId36" Type="http://schemas.openxmlformats.org/officeDocument/2006/relationships/image" Target="../media/image31.wmf"/><Relationship Id="rId10" Type="http://schemas.openxmlformats.org/officeDocument/2006/relationships/oleObject" Target="../embeddings/oleObject32.bin"/><Relationship Id="rId19" Type="http://schemas.openxmlformats.org/officeDocument/2006/relationships/oleObject" Target="../embeddings/oleObject37.bin"/><Relationship Id="rId31" Type="http://schemas.openxmlformats.org/officeDocument/2006/relationships/oleObject" Target="../embeddings/oleObject43.bin"/><Relationship Id="rId44" Type="http://schemas.openxmlformats.org/officeDocument/2006/relationships/image" Target="../media/image35.wmf"/><Relationship Id="rId4" Type="http://schemas.openxmlformats.org/officeDocument/2006/relationships/oleObject" Target="../embeddings/oleObject28.bin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20.wmf"/><Relationship Id="rId22" Type="http://schemas.openxmlformats.org/officeDocument/2006/relationships/image" Target="../media/image24.wmf"/><Relationship Id="rId27" Type="http://schemas.openxmlformats.org/officeDocument/2006/relationships/oleObject" Target="../embeddings/oleObject41.bin"/><Relationship Id="rId30" Type="http://schemas.openxmlformats.org/officeDocument/2006/relationships/image" Target="../media/image28.wmf"/><Relationship Id="rId35" Type="http://schemas.openxmlformats.org/officeDocument/2006/relationships/oleObject" Target="../embeddings/oleObject45.bin"/><Relationship Id="rId43" Type="http://schemas.openxmlformats.org/officeDocument/2006/relationships/oleObject" Target="../embeddings/oleObject49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6.bin"/><Relationship Id="rId18" Type="http://schemas.openxmlformats.org/officeDocument/2006/relationships/image" Target="../media/image42.wmf"/><Relationship Id="rId26" Type="http://schemas.openxmlformats.org/officeDocument/2006/relationships/oleObject" Target="../embeddings/oleObject64.bin"/><Relationship Id="rId39" Type="http://schemas.openxmlformats.org/officeDocument/2006/relationships/image" Target="../media/image33.wmf"/><Relationship Id="rId3" Type="http://schemas.openxmlformats.org/officeDocument/2006/relationships/oleObject" Target="../embeddings/oleObject51.bin"/><Relationship Id="rId21" Type="http://schemas.openxmlformats.org/officeDocument/2006/relationships/oleObject" Target="../embeddings/oleObject60.bin"/><Relationship Id="rId34" Type="http://schemas.openxmlformats.org/officeDocument/2006/relationships/oleObject" Target="../embeddings/oleObject69.bin"/><Relationship Id="rId42" Type="http://schemas.openxmlformats.org/officeDocument/2006/relationships/oleObject" Target="../embeddings/oleObject73.bin"/><Relationship Id="rId47" Type="http://schemas.openxmlformats.org/officeDocument/2006/relationships/oleObject" Target="../embeddings/oleObject77.bin"/><Relationship Id="rId50" Type="http://schemas.openxmlformats.org/officeDocument/2006/relationships/oleObject" Target="../embeddings/oleObject80.bin"/><Relationship Id="rId7" Type="http://schemas.openxmlformats.org/officeDocument/2006/relationships/oleObject" Target="../embeddings/oleObject53.bin"/><Relationship Id="rId12" Type="http://schemas.openxmlformats.org/officeDocument/2006/relationships/image" Target="../media/image25.wmf"/><Relationship Id="rId17" Type="http://schemas.openxmlformats.org/officeDocument/2006/relationships/oleObject" Target="../embeddings/oleObject58.bin"/><Relationship Id="rId25" Type="http://schemas.openxmlformats.org/officeDocument/2006/relationships/oleObject" Target="../embeddings/oleObject63.bin"/><Relationship Id="rId33" Type="http://schemas.openxmlformats.org/officeDocument/2006/relationships/image" Target="../media/image30.wmf"/><Relationship Id="rId38" Type="http://schemas.openxmlformats.org/officeDocument/2006/relationships/oleObject" Target="../embeddings/oleObject71.bin"/><Relationship Id="rId46" Type="http://schemas.openxmlformats.org/officeDocument/2006/relationships/oleObject" Target="../embeddings/oleObject76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1.wmf"/><Relationship Id="rId20" Type="http://schemas.openxmlformats.org/officeDocument/2006/relationships/image" Target="../media/image43.wmf"/><Relationship Id="rId29" Type="http://schemas.openxmlformats.org/officeDocument/2006/relationships/oleObject" Target="../embeddings/oleObject67.bin"/><Relationship Id="rId41" Type="http://schemas.openxmlformats.org/officeDocument/2006/relationships/image" Target="../media/image34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39.wmf"/><Relationship Id="rId11" Type="http://schemas.openxmlformats.org/officeDocument/2006/relationships/oleObject" Target="../embeddings/oleObject55.bin"/><Relationship Id="rId24" Type="http://schemas.openxmlformats.org/officeDocument/2006/relationships/oleObject" Target="../embeddings/oleObject62.bin"/><Relationship Id="rId32" Type="http://schemas.openxmlformats.org/officeDocument/2006/relationships/oleObject" Target="../embeddings/oleObject68.bin"/><Relationship Id="rId37" Type="http://schemas.openxmlformats.org/officeDocument/2006/relationships/image" Target="../media/image32.wmf"/><Relationship Id="rId40" Type="http://schemas.openxmlformats.org/officeDocument/2006/relationships/oleObject" Target="../embeddings/oleObject72.bin"/><Relationship Id="rId45" Type="http://schemas.openxmlformats.org/officeDocument/2006/relationships/oleObject" Target="../embeddings/oleObject75.bin"/><Relationship Id="rId53" Type="http://schemas.openxmlformats.org/officeDocument/2006/relationships/image" Target="../media/image47.wmf"/><Relationship Id="rId5" Type="http://schemas.openxmlformats.org/officeDocument/2006/relationships/oleObject" Target="../embeddings/oleObject52.bin"/><Relationship Id="rId15" Type="http://schemas.openxmlformats.org/officeDocument/2006/relationships/oleObject" Target="../embeddings/oleObject57.bin"/><Relationship Id="rId23" Type="http://schemas.openxmlformats.org/officeDocument/2006/relationships/oleObject" Target="../embeddings/oleObject61.bin"/><Relationship Id="rId28" Type="http://schemas.openxmlformats.org/officeDocument/2006/relationships/oleObject" Target="../embeddings/oleObject66.bin"/><Relationship Id="rId36" Type="http://schemas.openxmlformats.org/officeDocument/2006/relationships/oleObject" Target="../embeddings/oleObject70.bin"/><Relationship Id="rId49" Type="http://schemas.openxmlformats.org/officeDocument/2006/relationships/oleObject" Target="../embeddings/oleObject79.bin"/><Relationship Id="rId10" Type="http://schemas.openxmlformats.org/officeDocument/2006/relationships/image" Target="../media/image18.wmf"/><Relationship Id="rId19" Type="http://schemas.openxmlformats.org/officeDocument/2006/relationships/oleObject" Target="../embeddings/oleObject59.bin"/><Relationship Id="rId31" Type="http://schemas.openxmlformats.org/officeDocument/2006/relationships/image" Target="../media/image48.emf"/><Relationship Id="rId44" Type="http://schemas.openxmlformats.org/officeDocument/2006/relationships/oleObject" Target="../embeddings/oleObject74.bin"/><Relationship Id="rId52" Type="http://schemas.openxmlformats.org/officeDocument/2006/relationships/oleObject" Target="../embeddings/oleObject81.bin"/><Relationship Id="rId4" Type="http://schemas.openxmlformats.org/officeDocument/2006/relationships/image" Target="../media/image38.wmf"/><Relationship Id="rId9" Type="http://schemas.openxmlformats.org/officeDocument/2006/relationships/oleObject" Target="../embeddings/oleObject54.bin"/><Relationship Id="rId14" Type="http://schemas.openxmlformats.org/officeDocument/2006/relationships/image" Target="../media/image26.wmf"/><Relationship Id="rId22" Type="http://schemas.openxmlformats.org/officeDocument/2006/relationships/image" Target="../media/image44.wmf"/><Relationship Id="rId27" Type="http://schemas.openxmlformats.org/officeDocument/2006/relationships/oleObject" Target="../embeddings/oleObject65.bin"/><Relationship Id="rId30" Type="http://schemas.openxmlformats.org/officeDocument/2006/relationships/image" Target="../media/image45.wmf"/><Relationship Id="rId35" Type="http://schemas.openxmlformats.org/officeDocument/2006/relationships/image" Target="../media/image31.wmf"/><Relationship Id="rId43" Type="http://schemas.openxmlformats.org/officeDocument/2006/relationships/image" Target="../media/image35.wmf"/><Relationship Id="rId48" Type="http://schemas.openxmlformats.org/officeDocument/2006/relationships/oleObject" Target="../embeddings/oleObject78.bin"/><Relationship Id="rId8" Type="http://schemas.openxmlformats.org/officeDocument/2006/relationships/image" Target="../media/image40.wmf"/><Relationship Id="rId51" Type="http://schemas.openxmlformats.org/officeDocument/2006/relationships/image" Target="../media/image46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87.bin"/><Relationship Id="rId18" Type="http://schemas.openxmlformats.org/officeDocument/2006/relationships/oleObject" Target="../embeddings/oleObject90.bin"/><Relationship Id="rId26" Type="http://schemas.openxmlformats.org/officeDocument/2006/relationships/oleObject" Target="../embeddings/oleObject97.bin"/><Relationship Id="rId39" Type="http://schemas.openxmlformats.org/officeDocument/2006/relationships/image" Target="../media/image32.wmf"/><Relationship Id="rId21" Type="http://schemas.openxmlformats.org/officeDocument/2006/relationships/oleObject" Target="../embeddings/oleObject93.bin"/><Relationship Id="rId34" Type="http://schemas.openxmlformats.org/officeDocument/2006/relationships/oleObject" Target="../embeddings/oleObject103.bin"/><Relationship Id="rId42" Type="http://schemas.openxmlformats.org/officeDocument/2006/relationships/oleObject" Target="../embeddings/oleObject107.bin"/><Relationship Id="rId47" Type="http://schemas.openxmlformats.org/officeDocument/2006/relationships/oleObject" Target="../embeddings/oleObject110.bin"/><Relationship Id="rId50" Type="http://schemas.openxmlformats.org/officeDocument/2006/relationships/oleObject" Target="../embeddings/oleObject113.bin"/><Relationship Id="rId55" Type="http://schemas.openxmlformats.org/officeDocument/2006/relationships/oleObject" Target="../embeddings/oleObject117.bin"/><Relationship Id="rId7" Type="http://schemas.openxmlformats.org/officeDocument/2006/relationships/oleObject" Target="../embeddings/oleObject84.bin"/><Relationship Id="rId12" Type="http://schemas.openxmlformats.org/officeDocument/2006/relationships/image" Target="../media/image42.wmf"/><Relationship Id="rId17" Type="http://schemas.openxmlformats.org/officeDocument/2006/relationships/oleObject" Target="../embeddings/oleObject89.bin"/><Relationship Id="rId25" Type="http://schemas.openxmlformats.org/officeDocument/2006/relationships/oleObject" Target="../embeddings/oleObject96.bin"/><Relationship Id="rId33" Type="http://schemas.openxmlformats.org/officeDocument/2006/relationships/image" Target="../media/image48.emf"/><Relationship Id="rId38" Type="http://schemas.openxmlformats.org/officeDocument/2006/relationships/oleObject" Target="../embeddings/oleObject105.bin"/><Relationship Id="rId46" Type="http://schemas.openxmlformats.org/officeDocument/2006/relationships/oleObject" Target="../embeddings/oleObject109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9.wmf"/><Relationship Id="rId20" Type="http://schemas.openxmlformats.org/officeDocument/2006/relationships/oleObject" Target="../embeddings/oleObject92.bin"/><Relationship Id="rId29" Type="http://schemas.openxmlformats.org/officeDocument/2006/relationships/oleObject" Target="../embeddings/oleObject99.bin"/><Relationship Id="rId41" Type="http://schemas.openxmlformats.org/officeDocument/2006/relationships/image" Target="../media/image33.wmf"/><Relationship Id="rId54" Type="http://schemas.openxmlformats.org/officeDocument/2006/relationships/oleObject" Target="../embeddings/oleObject116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86.bin"/><Relationship Id="rId24" Type="http://schemas.openxmlformats.org/officeDocument/2006/relationships/image" Target="../media/image50.wmf"/><Relationship Id="rId32" Type="http://schemas.openxmlformats.org/officeDocument/2006/relationships/oleObject" Target="../embeddings/oleObject102.bin"/><Relationship Id="rId37" Type="http://schemas.openxmlformats.org/officeDocument/2006/relationships/image" Target="../media/image31.wmf"/><Relationship Id="rId40" Type="http://schemas.openxmlformats.org/officeDocument/2006/relationships/oleObject" Target="../embeddings/oleObject106.bin"/><Relationship Id="rId45" Type="http://schemas.openxmlformats.org/officeDocument/2006/relationships/image" Target="../media/image35.wmf"/><Relationship Id="rId53" Type="http://schemas.openxmlformats.org/officeDocument/2006/relationships/oleObject" Target="../embeddings/oleObject115.bin"/><Relationship Id="rId58" Type="http://schemas.openxmlformats.org/officeDocument/2006/relationships/oleObject" Target="../embeddings/oleObject120.bin"/><Relationship Id="rId5" Type="http://schemas.openxmlformats.org/officeDocument/2006/relationships/oleObject" Target="../embeddings/oleObject83.bin"/><Relationship Id="rId15" Type="http://schemas.openxmlformats.org/officeDocument/2006/relationships/oleObject" Target="../embeddings/oleObject88.bin"/><Relationship Id="rId23" Type="http://schemas.openxmlformats.org/officeDocument/2006/relationships/oleObject" Target="../embeddings/oleObject95.bin"/><Relationship Id="rId28" Type="http://schemas.openxmlformats.org/officeDocument/2006/relationships/oleObject" Target="../embeddings/oleObject98.bin"/><Relationship Id="rId36" Type="http://schemas.openxmlformats.org/officeDocument/2006/relationships/oleObject" Target="../embeddings/oleObject104.bin"/><Relationship Id="rId49" Type="http://schemas.openxmlformats.org/officeDocument/2006/relationships/oleObject" Target="../embeddings/oleObject112.bin"/><Relationship Id="rId57" Type="http://schemas.openxmlformats.org/officeDocument/2006/relationships/oleObject" Target="../embeddings/oleObject119.bin"/><Relationship Id="rId10" Type="http://schemas.openxmlformats.org/officeDocument/2006/relationships/image" Target="../media/image41.wmf"/><Relationship Id="rId19" Type="http://schemas.openxmlformats.org/officeDocument/2006/relationships/oleObject" Target="../embeddings/oleObject91.bin"/><Relationship Id="rId31" Type="http://schemas.openxmlformats.org/officeDocument/2006/relationships/oleObject" Target="../embeddings/oleObject101.bin"/><Relationship Id="rId44" Type="http://schemas.openxmlformats.org/officeDocument/2006/relationships/oleObject" Target="../embeddings/oleObject108.bin"/><Relationship Id="rId52" Type="http://schemas.openxmlformats.org/officeDocument/2006/relationships/image" Target="../media/image52.e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85.bin"/><Relationship Id="rId14" Type="http://schemas.openxmlformats.org/officeDocument/2006/relationships/image" Target="../media/image43.wmf"/><Relationship Id="rId22" Type="http://schemas.openxmlformats.org/officeDocument/2006/relationships/oleObject" Target="../embeddings/oleObject94.bin"/><Relationship Id="rId27" Type="http://schemas.openxmlformats.org/officeDocument/2006/relationships/image" Target="../media/image51.wmf"/><Relationship Id="rId30" Type="http://schemas.openxmlformats.org/officeDocument/2006/relationships/oleObject" Target="../embeddings/oleObject100.bin"/><Relationship Id="rId35" Type="http://schemas.openxmlformats.org/officeDocument/2006/relationships/image" Target="../media/image30.wmf"/><Relationship Id="rId43" Type="http://schemas.openxmlformats.org/officeDocument/2006/relationships/image" Target="../media/image34.wmf"/><Relationship Id="rId48" Type="http://schemas.openxmlformats.org/officeDocument/2006/relationships/oleObject" Target="../embeddings/oleObject111.bin"/><Relationship Id="rId56" Type="http://schemas.openxmlformats.org/officeDocument/2006/relationships/oleObject" Target="../embeddings/oleObject118.bin"/><Relationship Id="rId8" Type="http://schemas.openxmlformats.org/officeDocument/2006/relationships/image" Target="../media/image26.wmf"/><Relationship Id="rId51" Type="http://schemas.openxmlformats.org/officeDocument/2006/relationships/oleObject" Target="../embeddings/oleObject114.bin"/><Relationship Id="rId3" Type="http://schemas.openxmlformats.org/officeDocument/2006/relationships/oleObject" Target="../embeddings/oleObject82.bin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26.bin"/><Relationship Id="rId18" Type="http://schemas.openxmlformats.org/officeDocument/2006/relationships/oleObject" Target="../embeddings/oleObject129.bin"/><Relationship Id="rId26" Type="http://schemas.openxmlformats.org/officeDocument/2006/relationships/oleObject" Target="../embeddings/oleObject135.bin"/><Relationship Id="rId39" Type="http://schemas.openxmlformats.org/officeDocument/2006/relationships/oleObject" Target="../embeddings/oleObject142.bin"/><Relationship Id="rId21" Type="http://schemas.openxmlformats.org/officeDocument/2006/relationships/oleObject" Target="../embeddings/oleObject131.bin"/><Relationship Id="rId34" Type="http://schemas.openxmlformats.org/officeDocument/2006/relationships/oleObject" Target="../embeddings/oleObject139.bin"/><Relationship Id="rId42" Type="http://schemas.openxmlformats.org/officeDocument/2006/relationships/oleObject" Target="../embeddings/oleObject145.bin"/><Relationship Id="rId47" Type="http://schemas.openxmlformats.org/officeDocument/2006/relationships/oleObject" Target="../embeddings/oleObject149.bin"/><Relationship Id="rId50" Type="http://schemas.openxmlformats.org/officeDocument/2006/relationships/oleObject" Target="../embeddings/oleObject152.bin"/><Relationship Id="rId55" Type="http://schemas.openxmlformats.org/officeDocument/2006/relationships/oleObject" Target="../embeddings/oleObject157.bin"/><Relationship Id="rId7" Type="http://schemas.openxmlformats.org/officeDocument/2006/relationships/oleObject" Target="../embeddings/oleObject123.bin"/><Relationship Id="rId12" Type="http://schemas.openxmlformats.org/officeDocument/2006/relationships/image" Target="../media/image41.wmf"/><Relationship Id="rId17" Type="http://schemas.openxmlformats.org/officeDocument/2006/relationships/oleObject" Target="../embeddings/oleObject128.bin"/><Relationship Id="rId25" Type="http://schemas.openxmlformats.org/officeDocument/2006/relationships/image" Target="../media/image52.emf"/><Relationship Id="rId33" Type="http://schemas.openxmlformats.org/officeDocument/2006/relationships/image" Target="../media/image33.wmf"/><Relationship Id="rId38" Type="http://schemas.openxmlformats.org/officeDocument/2006/relationships/oleObject" Target="../embeddings/oleObject141.bin"/><Relationship Id="rId46" Type="http://schemas.openxmlformats.org/officeDocument/2006/relationships/oleObject" Target="../embeddings/oleObject148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3.wmf"/><Relationship Id="rId20" Type="http://schemas.openxmlformats.org/officeDocument/2006/relationships/oleObject" Target="../embeddings/oleObject130.bin"/><Relationship Id="rId29" Type="http://schemas.openxmlformats.org/officeDocument/2006/relationships/image" Target="../media/image31.wmf"/><Relationship Id="rId41" Type="http://schemas.openxmlformats.org/officeDocument/2006/relationships/oleObject" Target="../embeddings/oleObject144.bin"/><Relationship Id="rId54" Type="http://schemas.openxmlformats.org/officeDocument/2006/relationships/oleObject" Target="../embeddings/oleObject156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53.wmf"/><Relationship Id="rId11" Type="http://schemas.openxmlformats.org/officeDocument/2006/relationships/oleObject" Target="../embeddings/oleObject125.bin"/><Relationship Id="rId24" Type="http://schemas.openxmlformats.org/officeDocument/2006/relationships/oleObject" Target="../embeddings/oleObject134.bin"/><Relationship Id="rId32" Type="http://schemas.openxmlformats.org/officeDocument/2006/relationships/oleObject" Target="../embeddings/oleObject138.bin"/><Relationship Id="rId37" Type="http://schemas.openxmlformats.org/officeDocument/2006/relationships/image" Target="../media/image35.wmf"/><Relationship Id="rId40" Type="http://schemas.openxmlformats.org/officeDocument/2006/relationships/oleObject" Target="../embeddings/oleObject143.bin"/><Relationship Id="rId45" Type="http://schemas.openxmlformats.org/officeDocument/2006/relationships/oleObject" Target="../embeddings/oleObject147.bin"/><Relationship Id="rId53" Type="http://schemas.openxmlformats.org/officeDocument/2006/relationships/oleObject" Target="../embeddings/oleObject155.bin"/><Relationship Id="rId58" Type="http://schemas.openxmlformats.org/officeDocument/2006/relationships/image" Target="../media/image55.wmf"/><Relationship Id="rId5" Type="http://schemas.openxmlformats.org/officeDocument/2006/relationships/oleObject" Target="../embeddings/oleObject122.bin"/><Relationship Id="rId15" Type="http://schemas.openxmlformats.org/officeDocument/2006/relationships/oleObject" Target="../embeddings/oleObject127.bin"/><Relationship Id="rId23" Type="http://schemas.openxmlformats.org/officeDocument/2006/relationships/oleObject" Target="../embeddings/oleObject133.bin"/><Relationship Id="rId28" Type="http://schemas.openxmlformats.org/officeDocument/2006/relationships/oleObject" Target="../embeddings/oleObject136.bin"/><Relationship Id="rId36" Type="http://schemas.openxmlformats.org/officeDocument/2006/relationships/oleObject" Target="../embeddings/oleObject140.bin"/><Relationship Id="rId49" Type="http://schemas.openxmlformats.org/officeDocument/2006/relationships/oleObject" Target="../embeddings/oleObject151.bin"/><Relationship Id="rId57" Type="http://schemas.openxmlformats.org/officeDocument/2006/relationships/oleObject" Target="../embeddings/oleObject159.bin"/><Relationship Id="rId10" Type="http://schemas.openxmlformats.org/officeDocument/2006/relationships/image" Target="../media/image26.wmf"/><Relationship Id="rId19" Type="http://schemas.openxmlformats.org/officeDocument/2006/relationships/image" Target="../media/image54.wmf"/><Relationship Id="rId31" Type="http://schemas.openxmlformats.org/officeDocument/2006/relationships/image" Target="../media/image32.wmf"/><Relationship Id="rId44" Type="http://schemas.openxmlformats.org/officeDocument/2006/relationships/image" Target="../media/image56.emf"/><Relationship Id="rId52" Type="http://schemas.openxmlformats.org/officeDocument/2006/relationships/oleObject" Target="../embeddings/oleObject154.bin"/><Relationship Id="rId4" Type="http://schemas.openxmlformats.org/officeDocument/2006/relationships/image" Target="../media/image18.wmf"/><Relationship Id="rId9" Type="http://schemas.openxmlformats.org/officeDocument/2006/relationships/oleObject" Target="../embeddings/oleObject124.bin"/><Relationship Id="rId14" Type="http://schemas.openxmlformats.org/officeDocument/2006/relationships/image" Target="../media/image42.wmf"/><Relationship Id="rId22" Type="http://schemas.openxmlformats.org/officeDocument/2006/relationships/oleObject" Target="../embeddings/oleObject132.bin"/><Relationship Id="rId27" Type="http://schemas.openxmlformats.org/officeDocument/2006/relationships/image" Target="../media/image30.wmf"/><Relationship Id="rId30" Type="http://schemas.openxmlformats.org/officeDocument/2006/relationships/oleObject" Target="../embeddings/oleObject137.bin"/><Relationship Id="rId35" Type="http://schemas.openxmlformats.org/officeDocument/2006/relationships/image" Target="../media/image34.wmf"/><Relationship Id="rId43" Type="http://schemas.openxmlformats.org/officeDocument/2006/relationships/oleObject" Target="../embeddings/oleObject146.bin"/><Relationship Id="rId48" Type="http://schemas.openxmlformats.org/officeDocument/2006/relationships/oleObject" Target="../embeddings/oleObject150.bin"/><Relationship Id="rId56" Type="http://schemas.openxmlformats.org/officeDocument/2006/relationships/oleObject" Target="../embeddings/oleObject158.bin"/><Relationship Id="rId8" Type="http://schemas.openxmlformats.org/officeDocument/2006/relationships/image" Target="../media/image25.wmf"/><Relationship Id="rId51" Type="http://schemas.openxmlformats.org/officeDocument/2006/relationships/oleObject" Target="../embeddings/oleObject153.bin"/><Relationship Id="rId3" Type="http://schemas.openxmlformats.org/officeDocument/2006/relationships/oleObject" Target="../embeddings/oleObject12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2.bin"/><Relationship Id="rId13" Type="http://schemas.openxmlformats.org/officeDocument/2006/relationships/image" Target="../media/image42.wmf"/><Relationship Id="rId18" Type="http://schemas.openxmlformats.org/officeDocument/2006/relationships/oleObject" Target="../embeddings/oleObject167.bin"/><Relationship Id="rId26" Type="http://schemas.openxmlformats.org/officeDocument/2006/relationships/oleObject" Target="../embeddings/oleObject171.bin"/><Relationship Id="rId39" Type="http://schemas.openxmlformats.org/officeDocument/2006/relationships/oleObject" Target="../embeddings/oleObject181.bin"/><Relationship Id="rId3" Type="http://schemas.openxmlformats.org/officeDocument/2006/relationships/image" Target="../media/image56.emf"/><Relationship Id="rId21" Type="http://schemas.openxmlformats.org/officeDocument/2006/relationships/image" Target="../media/image32.wmf"/><Relationship Id="rId34" Type="http://schemas.openxmlformats.org/officeDocument/2006/relationships/oleObject" Target="../embeddings/oleObject176.bin"/><Relationship Id="rId42" Type="http://schemas.openxmlformats.org/officeDocument/2006/relationships/oleObject" Target="../embeddings/oleObject184.bin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164.bin"/><Relationship Id="rId17" Type="http://schemas.openxmlformats.org/officeDocument/2006/relationships/image" Target="../media/image30.wmf"/><Relationship Id="rId25" Type="http://schemas.openxmlformats.org/officeDocument/2006/relationships/image" Target="../media/image34.wmf"/><Relationship Id="rId33" Type="http://schemas.openxmlformats.org/officeDocument/2006/relationships/oleObject" Target="../embeddings/oleObject175.bin"/><Relationship Id="rId38" Type="http://schemas.openxmlformats.org/officeDocument/2006/relationships/oleObject" Target="../embeddings/oleObject180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66.bin"/><Relationship Id="rId20" Type="http://schemas.openxmlformats.org/officeDocument/2006/relationships/oleObject" Target="../embeddings/oleObject168.bin"/><Relationship Id="rId29" Type="http://schemas.openxmlformats.org/officeDocument/2006/relationships/image" Target="../media/image57.wmf"/><Relationship Id="rId41" Type="http://schemas.openxmlformats.org/officeDocument/2006/relationships/oleObject" Target="../embeddings/oleObject183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61.bin"/><Relationship Id="rId11" Type="http://schemas.openxmlformats.org/officeDocument/2006/relationships/image" Target="../media/image41.wmf"/><Relationship Id="rId24" Type="http://schemas.openxmlformats.org/officeDocument/2006/relationships/oleObject" Target="../embeddings/oleObject170.bin"/><Relationship Id="rId32" Type="http://schemas.openxmlformats.org/officeDocument/2006/relationships/oleObject" Target="../embeddings/oleObject174.bin"/><Relationship Id="rId37" Type="http://schemas.openxmlformats.org/officeDocument/2006/relationships/oleObject" Target="../embeddings/oleObject179.bin"/><Relationship Id="rId40" Type="http://schemas.openxmlformats.org/officeDocument/2006/relationships/oleObject" Target="../embeddings/oleObject182.bin"/><Relationship Id="rId5" Type="http://schemas.openxmlformats.org/officeDocument/2006/relationships/image" Target="../media/image18.wmf"/><Relationship Id="rId15" Type="http://schemas.openxmlformats.org/officeDocument/2006/relationships/image" Target="../media/image43.wmf"/><Relationship Id="rId23" Type="http://schemas.openxmlformats.org/officeDocument/2006/relationships/image" Target="../media/image33.wmf"/><Relationship Id="rId28" Type="http://schemas.openxmlformats.org/officeDocument/2006/relationships/oleObject" Target="../embeddings/oleObject172.bin"/><Relationship Id="rId36" Type="http://schemas.openxmlformats.org/officeDocument/2006/relationships/oleObject" Target="../embeddings/oleObject178.bin"/><Relationship Id="rId10" Type="http://schemas.openxmlformats.org/officeDocument/2006/relationships/oleObject" Target="../embeddings/oleObject163.bin"/><Relationship Id="rId19" Type="http://schemas.openxmlformats.org/officeDocument/2006/relationships/image" Target="../media/image31.wmf"/><Relationship Id="rId31" Type="http://schemas.openxmlformats.org/officeDocument/2006/relationships/oleObject" Target="../embeddings/oleObject173.bin"/><Relationship Id="rId44" Type="http://schemas.openxmlformats.org/officeDocument/2006/relationships/image" Target="../media/image58.wmf"/><Relationship Id="rId4" Type="http://schemas.openxmlformats.org/officeDocument/2006/relationships/oleObject" Target="../embeddings/oleObject160.bin"/><Relationship Id="rId9" Type="http://schemas.openxmlformats.org/officeDocument/2006/relationships/image" Target="../media/image26.wmf"/><Relationship Id="rId14" Type="http://schemas.openxmlformats.org/officeDocument/2006/relationships/oleObject" Target="../embeddings/oleObject165.bin"/><Relationship Id="rId22" Type="http://schemas.openxmlformats.org/officeDocument/2006/relationships/oleObject" Target="../embeddings/oleObject169.bin"/><Relationship Id="rId27" Type="http://schemas.openxmlformats.org/officeDocument/2006/relationships/image" Target="../media/image35.wmf"/><Relationship Id="rId30" Type="http://schemas.openxmlformats.org/officeDocument/2006/relationships/image" Target="../media/image59.emf"/><Relationship Id="rId35" Type="http://schemas.openxmlformats.org/officeDocument/2006/relationships/oleObject" Target="../embeddings/oleObject177.bin"/><Relationship Id="rId43" Type="http://schemas.openxmlformats.org/officeDocument/2006/relationships/oleObject" Target="../embeddings/oleObject185.bin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wmf"/><Relationship Id="rId18" Type="http://schemas.openxmlformats.org/officeDocument/2006/relationships/oleObject" Target="../embeddings/oleObject193.bin"/><Relationship Id="rId26" Type="http://schemas.openxmlformats.org/officeDocument/2006/relationships/oleObject" Target="../embeddings/oleObject197.bin"/><Relationship Id="rId39" Type="http://schemas.openxmlformats.org/officeDocument/2006/relationships/oleObject" Target="../embeddings/oleObject206.bin"/><Relationship Id="rId3" Type="http://schemas.openxmlformats.org/officeDocument/2006/relationships/oleObject" Target="../embeddings/oleObject186.bin"/><Relationship Id="rId21" Type="http://schemas.openxmlformats.org/officeDocument/2006/relationships/image" Target="../media/image30.wmf"/><Relationship Id="rId34" Type="http://schemas.openxmlformats.org/officeDocument/2006/relationships/oleObject" Target="../embeddings/oleObject201.bin"/><Relationship Id="rId42" Type="http://schemas.openxmlformats.org/officeDocument/2006/relationships/oleObject" Target="../embeddings/oleObject209.bin"/><Relationship Id="rId47" Type="http://schemas.openxmlformats.org/officeDocument/2006/relationships/image" Target="../media/image62.wmf"/><Relationship Id="rId50" Type="http://schemas.openxmlformats.org/officeDocument/2006/relationships/oleObject" Target="../embeddings/oleObject215.bin"/><Relationship Id="rId7" Type="http://schemas.openxmlformats.org/officeDocument/2006/relationships/image" Target="../media/image65.emf"/><Relationship Id="rId12" Type="http://schemas.openxmlformats.org/officeDocument/2006/relationships/oleObject" Target="../embeddings/oleObject190.bin"/><Relationship Id="rId17" Type="http://schemas.openxmlformats.org/officeDocument/2006/relationships/image" Target="../media/image42.wmf"/><Relationship Id="rId25" Type="http://schemas.openxmlformats.org/officeDocument/2006/relationships/image" Target="../media/image32.wmf"/><Relationship Id="rId33" Type="http://schemas.openxmlformats.org/officeDocument/2006/relationships/image" Target="../media/image61.wmf"/><Relationship Id="rId38" Type="http://schemas.openxmlformats.org/officeDocument/2006/relationships/oleObject" Target="../embeddings/oleObject205.bin"/><Relationship Id="rId46" Type="http://schemas.openxmlformats.org/officeDocument/2006/relationships/oleObject" Target="../embeddings/oleObject213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92.bin"/><Relationship Id="rId20" Type="http://schemas.openxmlformats.org/officeDocument/2006/relationships/oleObject" Target="../embeddings/oleObject194.bin"/><Relationship Id="rId29" Type="http://schemas.openxmlformats.org/officeDocument/2006/relationships/image" Target="../media/image34.wmf"/><Relationship Id="rId41" Type="http://schemas.openxmlformats.org/officeDocument/2006/relationships/oleObject" Target="../embeddings/oleObject208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60.wmf"/><Relationship Id="rId11" Type="http://schemas.openxmlformats.org/officeDocument/2006/relationships/image" Target="../media/image25.wmf"/><Relationship Id="rId24" Type="http://schemas.openxmlformats.org/officeDocument/2006/relationships/oleObject" Target="../embeddings/oleObject196.bin"/><Relationship Id="rId32" Type="http://schemas.openxmlformats.org/officeDocument/2006/relationships/oleObject" Target="../embeddings/oleObject200.bin"/><Relationship Id="rId37" Type="http://schemas.openxmlformats.org/officeDocument/2006/relationships/oleObject" Target="../embeddings/oleObject204.bin"/><Relationship Id="rId40" Type="http://schemas.openxmlformats.org/officeDocument/2006/relationships/oleObject" Target="../embeddings/oleObject207.bin"/><Relationship Id="rId45" Type="http://schemas.openxmlformats.org/officeDocument/2006/relationships/oleObject" Target="../embeddings/oleObject212.bin"/><Relationship Id="rId53" Type="http://schemas.openxmlformats.org/officeDocument/2006/relationships/image" Target="../media/image47.wmf"/><Relationship Id="rId5" Type="http://schemas.openxmlformats.org/officeDocument/2006/relationships/oleObject" Target="../embeddings/oleObject187.bin"/><Relationship Id="rId15" Type="http://schemas.openxmlformats.org/officeDocument/2006/relationships/image" Target="../media/image41.wmf"/><Relationship Id="rId23" Type="http://schemas.openxmlformats.org/officeDocument/2006/relationships/image" Target="../media/image31.wmf"/><Relationship Id="rId28" Type="http://schemas.openxmlformats.org/officeDocument/2006/relationships/oleObject" Target="../embeddings/oleObject198.bin"/><Relationship Id="rId36" Type="http://schemas.openxmlformats.org/officeDocument/2006/relationships/oleObject" Target="../embeddings/oleObject203.bin"/><Relationship Id="rId49" Type="http://schemas.openxmlformats.org/officeDocument/2006/relationships/image" Target="../media/image63.wmf"/><Relationship Id="rId10" Type="http://schemas.openxmlformats.org/officeDocument/2006/relationships/oleObject" Target="../embeddings/oleObject189.bin"/><Relationship Id="rId19" Type="http://schemas.openxmlformats.org/officeDocument/2006/relationships/image" Target="../media/image43.wmf"/><Relationship Id="rId31" Type="http://schemas.openxmlformats.org/officeDocument/2006/relationships/image" Target="../media/image35.wmf"/><Relationship Id="rId44" Type="http://schemas.openxmlformats.org/officeDocument/2006/relationships/oleObject" Target="../embeddings/oleObject211.bin"/><Relationship Id="rId52" Type="http://schemas.openxmlformats.org/officeDocument/2006/relationships/oleObject" Target="../embeddings/oleObject81.bin"/><Relationship Id="rId4" Type="http://schemas.openxmlformats.org/officeDocument/2006/relationships/image" Target="../media/image38.wmf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191.bin"/><Relationship Id="rId22" Type="http://schemas.openxmlformats.org/officeDocument/2006/relationships/oleObject" Target="../embeddings/oleObject195.bin"/><Relationship Id="rId27" Type="http://schemas.openxmlformats.org/officeDocument/2006/relationships/image" Target="../media/image33.wmf"/><Relationship Id="rId30" Type="http://schemas.openxmlformats.org/officeDocument/2006/relationships/oleObject" Target="../embeddings/oleObject199.bin"/><Relationship Id="rId35" Type="http://schemas.openxmlformats.org/officeDocument/2006/relationships/oleObject" Target="../embeddings/oleObject202.bin"/><Relationship Id="rId43" Type="http://schemas.openxmlformats.org/officeDocument/2006/relationships/oleObject" Target="../embeddings/oleObject210.bin"/><Relationship Id="rId48" Type="http://schemas.openxmlformats.org/officeDocument/2006/relationships/oleObject" Target="../embeddings/oleObject214.bin"/><Relationship Id="rId8" Type="http://schemas.openxmlformats.org/officeDocument/2006/relationships/oleObject" Target="../embeddings/oleObject188.bin"/><Relationship Id="rId51" Type="http://schemas.openxmlformats.org/officeDocument/2006/relationships/image" Target="../media/image64.wmf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2.wmf"/><Relationship Id="rId18" Type="http://schemas.openxmlformats.org/officeDocument/2006/relationships/oleObject" Target="../embeddings/oleObject223.bin"/><Relationship Id="rId26" Type="http://schemas.openxmlformats.org/officeDocument/2006/relationships/oleObject" Target="../embeddings/oleObject227.bin"/><Relationship Id="rId39" Type="http://schemas.openxmlformats.org/officeDocument/2006/relationships/oleObject" Target="../embeddings/oleObject237.bin"/><Relationship Id="rId21" Type="http://schemas.openxmlformats.org/officeDocument/2006/relationships/image" Target="../media/image32.wmf"/><Relationship Id="rId34" Type="http://schemas.openxmlformats.org/officeDocument/2006/relationships/oleObject" Target="../embeddings/oleObject232.bin"/><Relationship Id="rId42" Type="http://schemas.openxmlformats.org/officeDocument/2006/relationships/oleObject" Target="../embeddings/oleObject240.bin"/><Relationship Id="rId47" Type="http://schemas.openxmlformats.org/officeDocument/2006/relationships/oleObject" Target="../embeddings/oleObject244.bin"/><Relationship Id="rId50" Type="http://schemas.openxmlformats.org/officeDocument/2006/relationships/oleObject" Target="../embeddings/oleObject247.bin"/><Relationship Id="rId55" Type="http://schemas.openxmlformats.org/officeDocument/2006/relationships/oleObject" Target="../embeddings/oleObject252.bin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220.bin"/><Relationship Id="rId17" Type="http://schemas.openxmlformats.org/officeDocument/2006/relationships/image" Target="../media/image30.wmf"/><Relationship Id="rId25" Type="http://schemas.openxmlformats.org/officeDocument/2006/relationships/image" Target="../media/image34.wmf"/><Relationship Id="rId33" Type="http://schemas.openxmlformats.org/officeDocument/2006/relationships/oleObject" Target="../embeddings/oleObject231.bin"/><Relationship Id="rId38" Type="http://schemas.openxmlformats.org/officeDocument/2006/relationships/oleObject" Target="../embeddings/oleObject236.bin"/><Relationship Id="rId46" Type="http://schemas.openxmlformats.org/officeDocument/2006/relationships/oleObject" Target="../embeddings/oleObject243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22.bin"/><Relationship Id="rId20" Type="http://schemas.openxmlformats.org/officeDocument/2006/relationships/oleObject" Target="../embeddings/oleObject224.bin"/><Relationship Id="rId29" Type="http://schemas.openxmlformats.org/officeDocument/2006/relationships/image" Target="../media/image66.wmf"/><Relationship Id="rId41" Type="http://schemas.openxmlformats.org/officeDocument/2006/relationships/oleObject" Target="../embeddings/oleObject239.bin"/><Relationship Id="rId54" Type="http://schemas.openxmlformats.org/officeDocument/2006/relationships/oleObject" Target="../embeddings/oleObject251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17.bin"/><Relationship Id="rId11" Type="http://schemas.openxmlformats.org/officeDocument/2006/relationships/image" Target="../media/image41.wmf"/><Relationship Id="rId24" Type="http://schemas.openxmlformats.org/officeDocument/2006/relationships/oleObject" Target="../embeddings/oleObject226.bin"/><Relationship Id="rId32" Type="http://schemas.openxmlformats.org/officeDocument/2006/relationships/oleObject" Target="../embeddings/oleObject230.bin"/><Relationship Id="rId37" Type="http://schemas.openxmlformats.org/officeDocument/2006/relationships/oleObject" Target="../embeddings/oleObject235.bin"/><Relationship Id="rId40" Type="http://schemas.openxmlformats.org/officeDocument/2006/relationships/oleObject" Target="../embeddings/oleObject238.bin"/><Relationship Id="rId45" Type="http://schemas.openxmlformats.org/officeDocument/2006/relationships/oleObject" Target="../embeddings/oleObject242.bin"/><Relationship Id="rId53" Type="http://schemas.openxmlformats.org/officeDocument/2006/relationships/oleObject" Target="../embeddings/oleObject250.bin"/><Relationship Id="rId58" Type="http://schemas.openxmlformats.org/officeDocument/2006/relationships/image" Target="../media/image68.wmf"/><Relationship Id="rId5" Type="http://schemas.openxmlformats.org/officeDocument/2006/relationships/image" Target="../media/image18.wmf"/><Relationship Id="rId15" Type="http://schemas.openxmlformats.org/officeDocument/2006/relationships/image" Target="../media/image43.wmf"/><Relationship Id="rId23" Type="http://schemas.openxmlformats.org/officeDocument/2006/relationships/image" Target="../media/image33.wmf"/><Relationship Id="rId28" Type="http://schemas.openxmlformats.org/officeDocument/2006/relationships/oleObject" Target="../embeddings/oleObject228.bin"/><Relationship Id="rId36" Type="http://schemas.openxmlformats.org/officeDocument/2006/relationships/oleObject" Target="../embeddings/oleObject234.bin"/><Relationship Id="rId49" Type="http://schemas.openxmlformats.org/officeDocument/2006/relationships/oleObject" Target="../embeddings/oleObject246.bin"/><Relationship Id="rId57" Type="http://schemas.openxmlformats.org/officeDocument/2006/relationships/oleObject" Target="../embeddings/oleObject254.bin"/><Relationship Id="rId10" Type="http://schemas.openxmlformats.org/officeDocument/2006/relationships/oleObject" Target="../embeddings/oleObject219.bin"/><Relationship Id="rId19" Type="http://schemas.openxmlformats.org/officeDocument/2006/relationships/image" Target="../media/image31.wmf"/><Relationship Id="rId31" Type="http://schemas.openxmlformats.org/officeDocument/2006/relationships/oleObject" Target="../embeddings/oleObject229.bin"/><Relationship Id="rId44" Type="http://schemas.openxmlformats.org/officeDocument/2006/relationships/image" Target="../media/image67.wmf"/><Relationship Id="rId52" Type="http://schemas.openxmlformats.org/officeDocument/2006/relationships/oleObject" Target="../embeddings/oleObject249.bin"/><Relationship Id="rId4" Type="http://schemas.openxmlformats.org/officeDocument/2006/relationships/oleObject" Target="../embeddings/oleObject216.bin"/><Relationship Id="rId9" Type="http://schemas.openxmlformats.org/officeDocument/2006/relationships/image" Target="../media/image26.wmf"/><Relationship Id="rId14" Type="http://schemas.openxmlformats.org/officeDocument/2006/relationships/oleObject" Target="../embeddings/oleObject221.bin"/><Relationship Id="rId22" Type="http://schemas.openxmlformats.org/officeDocument/2006/relationships/oleObject" Target="../embeddings/oleObject225.bin"/><Relationship Id="rId27" Type="http://schemas.openxmlformats.org/officeDocument/2006/relationships/image" Target="../media/image35.wmf"/><Relationship Id="rId30" Type="http://schemas.openxmlformats.org/officeDocument/2006/relationships/image" Target="../media/image69.emf"/><Relationship Id="rId35" Type="http://schemas.openxmlformats.org/officeDocument/2006/relationships/oleObject" Target="../embeddings/oleObject233.bin"/><Relationship Id="rId43" Type="http://schemas.openxmlformats.org/officeDocument/2006/relationships/oleObject" Target="../embeddings/oleObject241.bin"/><Relationship Id="rId48" Type="http://schemas.openxmlformats.org/officeDocument/2006/relationships/oleObject" Target="../embeddings/oleObject245.bin"/><Relationship Id="rId56" Type="http://schemas.openxmlformats.org/officeDocument/2006/relationships/oleObject" Target="../embeddings/oleObject253.bin"/><Relationship Id="rId8" Type="http://schemas.openxmlformats.org/officeDocument/2006/relationships/oleObject" Target="../embeddings/oleObject218.bin"/><Relationship Id="rId51" Type="http://schemas.openxmlformats.org/officeDocument/2006/relationships/oleObject" Target="../embeddings/oleObject248.bin"/><Relationship Id="rId3" Type="http://schemas.openxmlformats.org/officeDocument/2006/relationships/image" Target="../media/image6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41046" y="222637"/>
            <a:ext cx="4844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 firth-order transfer function</a:t>
            </a:r>
            <a:endParaRPr lang="en-US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468" y="1790700"/>
            <a:ext cx="10713520" cy="3048000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191569"/>
              </p:ext>
            </p:extLst>
          </p:nvPr>
        </p:nvGraphicFramePr>
        <p:xfrm>
          <a:off x="10988769" y="2162175"/>
          <a:ext cx="1050831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08" name="Equation" r:id="rId4" imgW="393480" imgH="215640" progId="Equation.DSMT4">
                  <p:embed/>
                </p:oleObj>
              </mc:Choice>
              <mc:Fallback>
                <p:oleObj name="Equation" r:id="rId4" imgW="393480" imgH="215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88769" y="2162175"/>
                        <a:ext cx="1050831" cy="57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2621230"/>
              </p:ext>
            </p:extLst>
          </p:nvPr>
        </p:nvGraphicFramePr>
        <p:xfrm>
          <a:off x="209644" y="2757488"/>
          <a:ext cx="949325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09" name="Equation" r:id="rId6" imgW="355320" imgH="215640" progId="Equation.DSMT4">
                  <p:embed/>
                </p:oleObj>
              </mc:Choice>
              <mc:Fallback>
                <p:oleObj name="Equation" r:id="rId6" imgW="355320" imgH="2156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9644" y="2757488"/>
                        <a:ext cx="949325" cy="57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707833"/>
              </p:ext>
            </p:extLst>
          </p:nvPr>
        </p:nvGraphicFramePr>
        <p:xfrm>
          <a:off x="2286000" y="1842690"/>
          <a:ext cx="406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10" name="Equation" r:id="rId8" imgW="152280" imgH="190440" progId="Equation.DSMT4">
                  <p:embed/>
                </p:oleObj>
              </mc:Choice>
              <mc:Fallback>
                <p:oleObj name="Equation" r:id="rId8" imgW="152280" imgH="1904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86000" y="1842690"/>
                        <a:ext cx="4064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0648922"/>
              </p:ext>
            </p:extLst>
          </p:nvPr>
        </p:nvGraphicFramePr>
        <p:xfrm>
          <a:off x="3717925" y="1842690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11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17925" y="1842690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7506424"/>
              </p:ext>
            </p:extLst>
          </p:nvPr>
        </p:nvGraphicFramePr>
        <p:xfrm>
          <a:off x="5183188" y="1842690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12" name="Equation" r:id="rId12" imgW="164880" imgH="190440" progId="Equation.DSMT4">
                  <p:embed/>
                </p:oleObj>
              </mc:Choice>
              <mc:Fallback>
                <p:oleObj name="Equation" r:id="rId12" imgW="164880" imgH="19044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83188" y="1842690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046033"/>
              </p:ext>
            </p:extLst>
          </p:nvPr>
        </p:nvGraphicFramePr>
        <p:xfrm>
          <a:off x="6648451" y="1842690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13" name="Equation" r:id="rId14" imgW="164880" imgH="190440" progId="Equation.DSMT4">
                  <p:embed/>
                </p:oleObj>
              </mc:Choice>
              <mc:Fallback>
                <p:oleObj name="Equation" r:id="rId14" imgW="164880" imgH="19044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648451" y="1842690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525332"/>
              </p:ext>
            </p:extLst>
          </p:nvPr>
        </p:nvGraphicFramePr>
        <p:xfrm>
          <a:off x="8095504" y="1842690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14" name="Equation" r:id="rId16" imgW="164880" imgH="190440" progId="Equation.DSMT4">
                  <p:embed/>
                </p:oleObj>
              </mc:Choice>
              <mc:Fallback>
                <p:oleObj name="Equation" r:id="rId16" imgW="164880" imgH="19044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095504" y="1842690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044118"/>
              </p:ext>
            </p:extLst>
          </p:nvPr>
        </p:nvGraphicFramePr>
        <p:xfrm>
          <a:off x="10347325" y="2895600"/>
          <a:ext cx="47307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15" name="Equation" r:id="rId18" imgW="177480" imgH="190440" progId="Equation.DSMT4">
                  <p:embed/>
                </p:oleObj>
              </mc:Choice>
              <mc:Fallback>
                <p:oleObj name="Equation" r:id="rId18" imgW="177480" imgH="1904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347325" y="2895600"/>
                        <a:ext cx="473075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154490"/>
              </p:ext>
            </p:extLst>
          </p:nvPr>
        </p:nvGraphicFramePr>
        <p:xfrm>
          <a:off x="2654300" y="2891631"/>
          <a:ext cx="406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16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654300" y="2891631"/>
                        <a:ext cx="4064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74236"/>
              </p:ext>
            </p:extLst>
          </p:nvPr>
        </p:nvGraphicFramePr>
        <p:xfrm>
          <a:off x="4041775" y="2891631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17" name="Equation" r:id="rId22" imgW="164880" imgH="190440" progId="Equation.DSMT4">
                  <p:embed/>
                </p:oleObj>
              </mc:Choice>
              <mc:Fallback>
                <p:oleObj name="Equation" r:id="rId22" imgW="164880" imgH="1904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041775" y="2891631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30907"/>
              </p:ext>
            </p:extLst>
          </p:nvPr>
        </p:nvGraphicFramePr>
        <p:xfrm>
          <a:off x="5494337" y="2891631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18" name="Equation" r:id="rId24" imgW="164880" imgH="190440" progId="Equation.DSMT4">
                  <p:embed/>
                </p:oleObj>
              </mc:Choice>
              <mc:Fallback>
                <p:oleObj name="Equation" r:id="rId24" imgW="164880" imgH="1904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494337" y="2891631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197033"/>
              </p:ext>
            </p:extLst>
          </p:nvPr>
        </p:nvGraphicFramePr>
        <p:xfrm>
          <a:off x="6951662" y="2891631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19" name="Equation" r:id="rId26" imgW="164880" imgH="190440" progId="Equation.DSMT4">
                  <p:embed/>
                </p:oleObj>
              </mc:Choice>
              <mc:Fallback>
                <p:oleObj name="Equation" r:id="rId26" imgW="164880" imgH="19044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951662" y="2891631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767834"/>
              </p:ext>
            </p:extLst>
          </p:nvPr>
        </p:nvGraphicFramePr>
        <p:xfrm>
          <a:off x="8386018" y="2891631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0" name="Equation" r:id="rId28" imgW="164880" imgH="190440" progId="Equation.DSMT4">
                  <p:embed/>
                </p:oleObj>
              </mc:Choice>
              <mc:Fallback>
                <p:oleObj name="Equation" r:id="rId28" imgW="164880" imgH="19044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386018" y="2891631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834286" y="6488668"/>
            <a:ext cx="3375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Christophe Basso – February 2020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71290" y="4654034"/>
            <a:ext cx="5757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“Find the transfer function linking V</a:t>
            </a:r>
            <a:r>
              <a:rPr lang="en-US" sz="2400" baseline="-25000" dirty="0" smtClean="0"/>
              <a:t>out</a:t>
            </a:r>
            <a:r>
              <a:rPr lang="en-US" sz="2400" dirty="0" smtClean="0"/>
              <a:t> to V</a:t>
            </a:r>
            <a:r>
              <a:rPr lang="en-US" sz="2400" baseline="-25000" dirty="0" smtClean="0"/>
              <a:t>in</a:t>
            </a:r>
            <a:r>
              <a:rPr lang="en-US" sz="2400" dirty="0" smtClean="0"/>
              <a:t>”</a:t>
            </a:r>
            <a:endParaRPr lang="en-US" sz="2400" dirty="0"/>
          </a:p>
        </p:txBody>
      </p:sp>
      <p:sp>
        <p:nvSpPr>
          <p:cNvPr id="4" name="Right Arrow 3"/>
          <p:cNvSpPr/>
          <p:nvPr/>
        </p:nvSpPr>
        <p:spPr>
          <a:xfrm>
            <a:off x="1439186" y="5542059"/>
            <a:ext cx="846814" cy="4691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401293" y="5453456"/>
            <a:ext cx="57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There is no zero as any capacitor set in its high-frequency state will null the output: none of them contribute a zero.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3374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333" y="107796"/>
            <a:ext cx="7481843" cy="2254404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>
            <a:off x="5670550" y="1075564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6961664"/>
              </p:ext>
            </p:extLst>
          </p:nvPr>
        </p:nvGraphicFramePr>
        <p:xfrm>
          <a:off x="5245239" y="920783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0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45239" y="920783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3585647"/>
              </p:ext>
            </p:extLst>
          </p:nvPr>
        </p:nvGraphicFramePr>
        <p:xfrm>
          <a:off x="1468440" y="110736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1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68440" y="110736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305056"/>
              </p:ext>
            </p:extLst>
          </p:nvPr>
        </p:nvGraphicFramePr>
        <p:xfrm>
          <a:off x="2550025" y="113871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2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50025" y="113871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7730537"/>
              </p:ext>
            </p:extLst>
          </p:nvPr>
        </p:nvGraphicFramePr>
        <p:xfrm>
          <a:off x="3611909" y="110736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3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11909" y="110736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623885"/>
              </p:ext>
            </p:extLst>
          </p:nvPr>
        </p:nvGraphicFramePr>
        <p:xfrm>
          <a:off x="4683622" y="112330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4" name="Equation" r:id="rId12" imgW="164880" imgH="190440" progId="Equation.DSMT4">
                  <p:embed/>
                </p:oleObj>
              </mc:Choice>
              <mc:Fallback>
                <p:oleObj name="Equation" r:id="rId12" imgW="164880" imgH="19044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83622" y="112330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9311549"/>
              </p:ext>
            </p:extLst>
          </p:nvPr>
        </p:nvGraphicFramePr>
        <p:xfrm>
          <a:off x="5660884" y="110736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5" name="Equation" r:id="rId14" imgW="164880" imgH="190440" progId="Equation.DSMT4">
                  <p:embed/>
                </p:oleObj>
              </mc:Choice>
              <mc:Fallback>
                <p:oleObj name="Equation" r:id="rId14" imgW="164880" imgH="1904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60884" y="110736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9389140"/>
              </p:ext>
            </p:extLst>
          </p:nvPr>
        </p:nvGraphicFramePr>
        <p:xfrm>
          <a:off x="1143000" y="112997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6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43000" y="112997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3050264"/>
              </p:ext>
            </p:extLst>
          </p:nvPr>
        </p:nvGraphicFramePr>
        <p:xfrm>
          <a:off x="2203453" y="11299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7" name="Equation" r:id="rId18" imgW="164880" imgH="190440" progId="Equation.DSMT4">
                  <p:embed/>
                </p:oleObj>
              </mc:Choice>
              <mc:Fallback>
                <p:oleObj name="Equation" r:id="rId18" imgW="1648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03453" y="11299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4987660"/>
              </p:ext>
            </p:extLst>
          </p:nvPr>
        </p:nvGraphicFramePr>
        <p:xfrm>
          <a:off x="3298823" y="11299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8" name="Equation" r:id="rId20" imgW="164880" imgH="190440" progId="Equation.DSMT4">
                  <p:embed/>
                </p:oleObj>
              </mc:Choice>
              <mc:Fallback>
                <p:oleObj name="Equation" r:id="rId20" imgW="164880" imgH="19044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98823" y="11299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053812"/>
              </p:ext>
            </p:extLst>
          </p:nvPr>
        </p:nvGraphicFramePr>
        <p:xfrm>
          <a:off x="4324350" y="11299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9" name="Equation" r:id="rId22" imgW="164880" imgH="190440" progId="Equation.DSMT4">
                  <p:embed/>
                </p:oleObj>
              </mc:Choice>
              <mc:Fallback>
                <p:oleObj name="Equation" r:id="rId22" imgW="164880" imgH="19044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324350" y="11299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020869"/>
              </p:ext>
            </p:extLst>
          </p:nvPr>
        </p:nvGraphicFramePr>
        <p:xfrm>
          <a:off x="5383211" y="11299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0" name="Equation" r:id="rId24" imgW="164880" imgH="190440" progId="Equation.DSMT4">
                  <p:embed/>
                </p:oleObj>
              </mc:Choice>
              <mc:Fallback>
                <p:oleObj name="Equation" r:id="rId24" imgW="164880" imgH="19044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383211" y="11299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370745"/>
              </p:ext>
            </p:extLst>
          </p:nvPr>
        </p:nvGraphicFramePr>
        <p:xfrm>
          <a:off x="7114148" y="903312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1" name="Equation" r:id="rId26" imgW="177480" imgH="190440" progId="Equation.DSMT4">
                  <p:embed/>
                </p:oleObj>
              </mc:Choice>
              <mc:Fallback>
                <p:oleObj name="Equation" r:id="rId26" imgW="177480" imgH="1904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14148" y="903312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527461"/>
              </p:ext>
            </p:extLst>
          </p:nvPr>
        </p:nvGraphicFramePr>
        <p:xfrm>
          <a:off x="8153400" y="825500"/>
          <a:ext cx="14097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2" name="Equation" r:id="rId28" imgW="939600" imgH="215640" progId="Equation.DSMT4">
                  <p:embed/>
                </p:oleObj>
              </mc:Choice>
              <mc:Fallback>
                <p:oleObj name="Equation" r:id="rId28" imgW="939600" imgH="2156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153400" y="825500"/>
                        <a:ext cx="140970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" name="Picture 32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7334" y="2057400"/>
            <a:ext cx="7481843" cy="2254405"/>
          </a:xfrm>
          <a:prstGeom prst="rect">
            <a:avLst/>
          </a:prstGeom>
        </p:spPr>
      </p:pic>
      <p:cxnSp>
        <p:nvCxnSpPr>
          <p:cNvPr id="34" name="Straight Arrow Connector 33"/>
          <p:cNvCxnSpPr/>
          <p:nvPr/>
        </p:nvCxnSpPr>
        <p:spPr>
          <a:xfrm>
            <a:off x="4616311" y="3056286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220687"/>
              </p:ext>
            </p:extLst>
          </p:nvPr>
        </p:nvGraphicFramePr>
        <p:xfrm>
          <a:off x="4191000" y="2901505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3" name="Equation" r:id="rId31" imgW="203040" imgH="152280" progId="Equation.DSMT4">
                  <p:embed/>
                </p:oleObj>
              </mc:Choice>
              <mc:Fallback>
                <p:oleObj name="Equation" r:id="rId31" imgW="203040" imgH="15228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91000" y="2901505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224186"/>
              </p:ext>
            </p:extLst>
          </p:nvPr>
        </p:nvGraphicFramePr>
        <p:xfrm>
          <a:off x="1468440" y="3088091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4" name="Equation" r:id="rId32" imgW="152280" imgH="190440" progId="Equation.DSMT4">
                  <p:embed/>
                </p:oleObj>
              </mc:Choice>
              <mc:Fallback>
                <p:oleObj name="Equation" r:id="rId32" imgW="152280" imgH="19044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68440" y="3088091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0058425"/>
              </p:ext>
            </p:extLst>
          </p:nvPr>
        </p:nvGraphicFramePr>
        <p:xfrm>
          <a:off x="2550025" y="31194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5" name="Equation" r:id="rId33" imgW="164880" imgH="190440" progId="Equation.DSMT4">
                  <p:embed/>
                </p:oleObj>
              </mc:Choice>
              <mc:Fallback>
                <p:oleObj name="Equation" r:id="rId33" imgW="164880" imgH="19044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50025" y="31194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1055454"/>
              </p:ext>
            </p:extLst>
          </p:nvPr>
        </p:nvGraphicFramePr>
        <p:xfrm>
          <a:off x="3611909" y="30880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6" name="Equation" r:id="rId34" imgW="164880" imgH="190440" progId="Equation.DSMT4">
                  <p:embed/>
                </p:oleObj>
              </mc:Choice>
              <mc:Fallback>
                <p:oleObj name="Equation" r:id="rId34" imgW="164880" imgH="19044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11909" y="30880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1848"/>
              </p:ext>
            </p:extLst>
          </p:nvPr>
        </p:nvGraphicFramePr>
        <p:xfrm>
          <a:off x="4683622" y="310402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7" name="Equation" r:id="rId35" imgW="164880" imgH="190440" progId="Equation.DSMT4">
                  <p:embed/>
                </p:oleObj>
              </mc:Choice>
              <mc:Fallback>
                <p:oleObj name="Equation" r:id="rId35" imgW="164880" imgH="19044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83622" y="310402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995586"/>
              </p:ext>
            </p:extLst>
          </p:nvPr>
        </p:nvGraphicFramePr>
        <p:xfrm>
          <a:off x="5660884" y="30880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8" name="Equation" r:id="rId36" imgW="164880" imgH="190440" progId="Equation.DSMT4">
                  <p:embed/>
                </p:oleObj>
              </mc:Choice>
              <mc:Fallback>
                <p:oleObj name="Equation" r:id="rId36" imgW="164880" imgH="1904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60884" y="30880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2433904"/>
              </p:ext>
            </p:extLst>
          </p:nvPr>
        </p:nvGraphicFramePr>
        <p:xfrm>
          <a:off x="1143000" y="209371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9" name="Equation" r:id="rId37" imgW="152280" imgH="190440" progId="Equation.DSMT4">
                  <p:embed/>
                </p:oleObj>
              </mc:Choice>
              <mc:Fallback>
                <p:oleObj name="Equation" r:id="rId37" imgW="152280" imgH="1904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43000" y="209371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8143907"/>
              </p:ext>
            </p:extLst>
          </p:nvPr>
        </p:nvGraphicFramePr>
        <p:xfrm>
          <a:off x="2203453" y="20937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0" name="Equation" r:id="rId38" imgW="164880" imgH="190440" progId="Equation.DSMT4">
                  <p:embed/>
                </p:oleObj>
              </mc:Choice>
              <mc:Fallback>
                <p:oleObj name="Equation" r:id="rId38" imgW="1648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03453" y="20937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9456467"/>
              </p:ext>
            </p:extLst>
          </p:nvPr>
        </p:nvGraphicFramePr>
        <p:xfrm>
          <a:off x="3298823" y="20937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1" name="Equation" r:id="rId39" imgW="164880" imgH="190440" progId="Equation.DSMT4">
                  <p:embed/>
                </p:oleObj>
              </mc:Choice>
              <mc:Fallback>
                <p:oleObj name="Equation" r:id="rId39" imgW="164880" imgH="19044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98823" y="20937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798801"/>
              </p:ext>
            </p:extLst>
          </p:nvPr>
        </p:nvGraphicFramePr>
        <p:xfrm>
          <a:off x="4324350" y="20937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2" name="Equation" r:id="rId40" imgW="164880" imgH="190440" progId="Equation.DSMT4">
                  <p:embed/>
                </p:oleObj>
              </mc:Choice>
              <mc:Fallback>
                <p:oleObj name="Equation" r:id="rId40" imgW="164880" imgH="19044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324350" y="20937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058732"/>
              </p:ext>
            </p:extLst>
          </p:nvPr>
        </p:nvGraphicFramePr>
        <p:xfrm>
          <a:off x="5383211" y="20937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3" name="Equation" r:id="rId41" imgW="164880" imgH="190440" progId="Equation.DSMT4">
                  <p:embed/>
                </p:oleObj>
              </mc:Choice>
              <mc:Fallback>
                <p:oleObj name="Equation" r:id="rId41" imgW="164880" imgH="19044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383211" y="20937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0035455"/>
              </p:ext>
            </p:extLst>
          </p:nvPr>
        </p:nvGraphicFramePr>
        <p:xfrm>
          <a:off x="7114148" y="2884034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4" name="Equation" r:id="rId42" imgW="177480" imgH="190440" progId="Equation.DSMT4">
                  <p:embed/>
                </p:oleObj>
              </mc:Choice>
              <mc:Fallback>
                <p:oleObj name="Equation" r:id="rId42" imgW="177480" imgH="1904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14148" y="2884034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572778"/>
              </p:ext>
            </p:extLst>
          </p:nvPr>
        </p:nvGraphicFramePr>
        <p:xfrm>
          <a:off x="7905750" y="2787650"/>
          <a:ext cx="19050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5" name="Equation" r:id="rId43" imgW="1269720" imgH="241200" progId="Equation.DSMT4">
                  <p:embed/>
                </p:oleObj>
              </mc:Choice>
              <mc:Fallback>
                <p:oleObj name="Equation" r:id="rId43" imgW="1269720" imgH="24120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905750" y="2787650"/>
                        <a:ext cx="19050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8" name="Picture 47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7951" y="3993995"/>
            <a:ext cx="7481843" cy="2254405"/>
          </a:xfrm>
          <a:prstGeom prst="rect">
            <a:avLst/>
          </a:prstGeom>
        </p:spPr>
      </p:pic>
      <p:cxnSp>
        <p:nvCxnSpPr>
          <p:cNvPr id="49" name="Straight Arrow Connector 48"/>
          <p:cNvCxnSpPr/>
          <p:nvPr/>
        </p:nvCxnSpPr>
        <p:spPr>
          <a:xfrm>
            <a:off x="5746750" y="4992881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7767916"/>
              </p:ext>
            </p:extLst>
          </p:nvPr>
        </p:nvGraphicFramePr>
        <p:xfrm>
          <a:off x="5321439" y="4838100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6" name="Equation" r:id="rId45" imgW="203040" imgH="152280" progId="Equation.DSMT4">
                  <p:embed/>
                </p:oleObj>
              </mc:Choice>
              <mc:Fallback>
                <p:oleObj name="Equation" r:id="rId45" imgW="203040" imgH="152280" progId="Equation.DSMT4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21439" y="4838100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5794652"/>
              </p:ext>
            </p:extLst>
          </p:nvPr>
        </p:nvGraphicFramePr>
        <p:xfrm>
          <a:off x="1467823" y="502468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7" name="Equation" r:id="rId46" imgW="152280" imgH="190440" progId="Equation.DSMT4">
                  <p:embed/>
                </p:oleObj>
              </mc:Choice>
              <mc:Fallback>
                <p:oleObj name="Equation" r:id="rId46" imgW="152280" imgH="190440" progId="Equation.DSMT4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67823" y="502468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677940"/>
              </p:ext>
            </p:extLst>
          </p:nvPr>
        </p:nvGraphicFramePr>
        <p:xfrm>
          <a:off x="2549408" y="505603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8" name="Equation" r:id="rId47" imgW="164880" imgH="190440" progId="Equation.DSMT4">
                  <p:embed/>
                </p:oleObj>
              </mc:Choice>
              <mc:Fallback>
                <p:oleObj name="Equation" r:id="rId47" imgW="164880" imgH="190440" progId="Equation.DSMT4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49408" y="505603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312130"/>
              </p:ext>
            </p:extLst>
          </p:nvPr>
        </p:nvGraphicFramePr>
        <p:xfrm>
          <a:off x="3611292" y="502468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9" name="Equation" r:id="rId48" imgW="164880" imgH="190440" progId="Equation.DSMT4">
                  <p:embed/>
                </p:oleObj>
              </mc:Choice>
              <mc:Fallback>
                <p:oleObj name="Equation" r:id="rId48" imgW="164880" imgH="190440" progId="Equation.DSMT4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11292" y="502468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256030"/>
              </p:ext>
            </p:extLst>
          </p:nvPr>
        </p:nvGraphicFramePr>
        <p:xfrm>
          <a:off x="4683005" y="504061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0" name="Equation" r:id="rId49" imgW="164880" imgH="190440" progId="Equation.DSMT4">
                  <p:embed/>
                </p:oleObj>
              </mc:Choice>
              <mc:Fallback>
                <p:oleObj name="Equation" r:id="rId49" imgW="164880" imgH="190440" progId="Equation.DSMT4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83005" y="504061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492697"/>
              </p:ext>
            </p:extLst>
          </p:nvPr>
        </p:nvGraphicFramePr>
        <p:xfrm>
          <a:off x="5660267" y="502468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1" name="Equation" r:id="rId50" imgW="164880" imgH="190440" progId="Equation.DSMT4">
                  <p:embed/>
                </p:oleObj>
              </mc:Choice>
              <mc:Fallback>
                <p:oleObj name="Equation" r:id="rId50" imgW="164880" imgH="190440" progId="Equation.DSMT4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60267" y="502468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2870622"/>
              </p:ext>
            </p:extLst>
          </p:nvPr>
        </p:nvGraphicFramePr>
        <p:xfrm>
          <a:off x="1142383" y="4030314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2" name="Equation" r:id="rId51" imgW="152280" imgH="190440" progId="Equation.DSMT4">
                  <p:embed/>
                </p:oleObj>
              </mc:Choice>
              <mc:Fallback>
                <p:oleObj name="Equation" r:id="rId51" imgW="152280" imgH="190440" progId="Equation.DSMT4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42383" y="4030314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108694"/>
              </p:ext>
            </p:extLst>
          </p:nvPr>
        </p:nvGraphicFramePr>
        <p:xfrm>
          <a:off x="2202836" y="4030314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3" name="Equation" r:id="rId52" imgW="164880" imgH="190440" progId="Equation.DSMT4">
                  <p:embed/>
                </p:oleObj>
              </mc:Choice>
              <mc:Fallback>
                <p:oleObj name="Equation" r:id="rId52" imgW="164880" imgH="190440" progId="Equation.DSMT4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02836" y="4030314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878838"/>
              </p:ext>
            </p:extLst>
          </p:nvPr>
        </p:nvGraphicFramePr>
        <p:xfrm>
          <a:off x="3298206" y="4030314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4" name="Equation" r:id="rId53" imgW="164880" imgH="190440" progId="Equation.DSMT4">
                  <p:embed/>
                </p:oleObj>
              </mc:Choice>
              <mc:Fallback>
                <p:oleObj name="Equation" r:id="rId53" imgW="164880" imgH="190440" progId="Equation.DSMT4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98206" y="4030314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7448902"/>
              </p:ext>
            </p:extLst>
          </p:nvPr>
        </p:nvGraphicFramePr>
        <p:xfrm>
          <a:off x="4323733" y="4030314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5" name="Equation" r:id="rId54" imgW="164880" imgH="190440" progId="Equation.DSMT4">
                  <p:embed/>
                </p:oleObj>
              </mc:Choice>
              <mc:Fallback>
                <p:oleObj name="Equation" r:id="rId54" imgW="164880" imgH="190440" progId="Equation.DSMT4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323733" y="4030314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069327"/>
              </p:ext>
            </p:extLst>
          </p:nvPr>
        </p:nvGraphicFramePr>
        <p:xfrm>
          <a:off x="5382594" y="4030314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6" name="Equation" r:id="rId55" imgW="164880" imgH="190440" progId="Equation.DSMT4">
                  <p:embed/>
                </p:oleObj>
              </mc:Choice>
              <mc:Fallback>
                <p:oleObj name="Equation" r:id="rId55" imgW="164880" imgH="190440" progId="Equation.DSMT4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382594" y="4030314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505677"/>
              </p:ext>
            </p:extLst>
          </p:nvPr>
        </p:nvGraphicFramePr>
        <p:xfrm>
          <a:off x="7113531" y="4820629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7" name="Equation" r:id="rId56" imgW="177480" imgH="190440" progId="Equation.DSMT4">
                  <p:embed/>
                </p:oleObj>
              </mc:Choice>
              <mc:Fallback>
                <p:oleObj name="Equation" r:id="rId56" imgW="177480" imgH="190440" progId="Equation.DSMT4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13531" y="4820629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3549800"/>
              </p:ext>
            </p:extLst>
          </p:nvPr>
        </p:nvGraphicFramePr>
        <p:xfrm>
          <a:off x="7905133" y="4724245"/>
          <a:ext cx="19050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8" name="Equation" r:id="rId57" imgW="1269720" imgH="241200" progId="Equation.DSMT4">
                  <p:embed/>
                </p:oleObj>
              </mc:Choice>
              <mc:Fallback>
                <p:oleObj name="Equation" r:id="rId57" imgW="1269720" imgH="241200" progId="Equation.DSMT4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7905133" y="4724245"/>
                        <a:ext cx="19050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75787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333" y="183995"/>
            <a:ext cx="7481843" cy="2254405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>
            <a:off x="5670550" y="1151286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549307"/>
              </p:ext>
            </p:extLst>
          </p:nvPr>
        </p:nvGraphicFramePr>
        <p:xfrm>
          <a:off x="5245239" y="996505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08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45239" y="996505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607931"/>
              </p:ext>
            </p:extLst>
          </p:nvPr>
        </p:nvGraphicFramePr>
        <p:xfrm>
          <a:off x="1468440" y="1183091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09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68440" y="1183091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9756371"/>
              </p:ext>
            </p:extLst>
          </p:nvPr>
        </p:nvGraphicFramePr>
        <p:xfrm>
          <a:off x="2550025" y="12144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0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50025" y="12144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9883117"/>
              </p:ext>
            </p:extLst>
          </p:nvPr>
        </p:nvGraphicFramePr>
        <p:xfrm>
          <a:off x="3611909" y="11830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1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11909" y="11830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135192"/>
              </p:ext>
            </p:extLst>
          </p:nvPr>
        </p:nvGraphicFramePr>
        <p:xfrm>
          <a:off x="4683622" y="119902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2" name="Equation" r:id="rId12" imgW="164880" imgH="190440" progId="Equation.DSMT4">
                  <p:embed/>
                </p:oleObj>
              </mc:Choice>
              <mc:Fallback>
                <p:oleObj name="Equation" r:id="rId12" imgW="1648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83622" y="119902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959939"/>
              </p:ext>
            </p:extLst>
          </p:nvPr>
        </p:nvGraphicFramePr>
        <p:xfrm>
          <a:off x="5660884" y="11830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3" name="Equation" r:id="rId14" imgW="164880" imgH="190440" progId="Equation.DSMT4">
                  <p:embed/>
                </p:oleObj>
              </mc:Choice>
              <mc:Fallback>
                <p:oleObj name="Equation" r:id="rId14" imgW="164880" imgH="1904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60884" y="11830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466428"/>
              </p:ext>
            </p:extLst>
          </p:nvPr>
        </p:nvGraphicFramePr>
        <p:xfrm>
          <a:off x="1143000" y="18871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4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43000" y="18871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2232986"/>
              </p:ext>
            </p:extLst>
          </p:nvPr>
        </p:nvGraphicFramePr>
        <p:xfrm>
          <a:off x="2203453" y="1887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5" name="Equation" r:id="rId18" imgW="164880" imgH="190440" progId="Equation.DSMT4">
                  <p:embed/>
                </p:oleObj>
              </mc:Choice>
              <mc:Fallback>
                <p:oleObj name="Equation" r:id="rId18" imgW="164880" imgH="19044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03453" y="1887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5106097"/>
              </p:ext>
            </p:extLst>
          </p:nvPr>
        </p:nvGraphicFramePr>
        <p:xfrm>
          <a:off x="3298823" y="1887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6" name="Equation" r:id="rId20" imgW="164880" imgH="190440" progId="Equation.DSMT4">
                  <p:embed/>
                </p:oleObj>
              </mc:Choice>
              <mc:Fallback>
                <p:oleObj name="Equation" r:id="rId20" imgW="164880" imgH="19044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98823" y="1887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82259"/>
              </p:ext>
            </p:extLst>
          </p:nvPr>
        </p:nvGraphicFramePr>
        <p:xfrm>
          <a:off x="4324350" y="1887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7" name="Equation" r:id="rId22" imgW="164880" imgH="190440" progId="Equation.DSMT4">
                  <p:embed/>
                </p:oleObj>
              </mc:Choice>
              <mc:Fallback>
                <p:oleObj name="Equation" r:id="rId22" imgW="164880" imgH="190440" progId="Equation.DSMT4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324350" y="1887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9258251"/>
              </p:ext>
            </p:extLst>
          </p:nvPr>
        </p:nvGraphicFramePr>
        <p:xfrm>
          <a:off x="5383211" y="1887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8" name="Equation" r:id="rId24" imgW="164880" imgH="190440" progId="Equation.DSMT4">
                  <p:embed/>
                </p:oleObj>
              </mc:Choice>
              <mc:Fallback>
                <p:oleObj name="Equation" r:id="rId24" imgW="164880" imgH="19044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383211" y="1887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1606587"/>
              </p:ext>
            </p:extLst>
          </p:nvPr>
        </p:nvGraphicFramePr>
        <p:xfrm>
          <a:off x="7114148" y="979034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9" name="Equation" r:id="rId26" imgW="177480" imgH="190440" progId="Equation.DSMT4">
                  <p:embed/>
                </p:oleObj>
              </mc:Choice>
              <mc:Fallback>
                <p:oleObj name="Equation" r:id="rId26" imgW="177480" imgH="190440" progId="Equation.DSMT4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14148" y="979034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4389164"/>
              </p:ext>
            </p:extLst>
          </p:nvPr>
        </p:nvGraphicFramePr>
        <p:xfrm>
          <a:off x="8153400" y="901700"/>
          <a:ext cx="14097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0" name="Equation" r:id="rId28" imgW="939600" imgH="215640" progId="Equation.DSMT4">
                  <p:embed/>
                </p:oleObj>
              </mc:Choice>
              <mc:Fallback>
                <p:oleObj name="Equation" r:id="rId28" imgW="939600" imgH="215640" progId="Equation.DSMT4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153400" y="901700"/>
                        <a:ext cx="140970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26124" y="2310306"/>
            <a:ext cx="7506033" cy="2261694"/>
          </a:xfrm>
          <a:prstGeom prst="rect">
            <a:avLst/>
          </a:prstGeom>
        </p:spPr>
      </p:pic>
      <p:cxnSp>
        <p:nvCxnSpPr>
          <p:cNvPr id="18" name="Straight Arrow Connector 17"/>
          <p:cNvCxnSpPr/>
          <p:nvPr/>
        </p:nvCxnSpPr>
        <p:spPr>
          <a:xfrm>
            <a:off x="5670550" y="3337233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613741"/>
              </p:ext>
            </p:extLst>
          </p:nvPr>
        </p:nvGraphicFramePr>
        <p:xfrm>
          <a:off x="5245239" y="3182452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1" name="Equation" r:id="rId31" imgW="203040" imgH="152280" progId="Equation.DSMT4">
                  <p:embed/>
                </p:oleObj>
              </mc:Choice>
              <mc:Fallback>
                <p:oleObj name="Equation" r:id="rId31" imgW="203040" imgH="15228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45239" y="3182452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2750163"/>
              </p:ext>
            </p:extLst>
          </p:nvPr>
        </p:nvGraphicFramePr>
        <p:xfrm>
          <a:off x="1468440" y="3369038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2" name="Equation" r:id="rId32" imgW="152280" imgH="190440" progId="Equation.DSMT4">
                  <p:embed/>
                </p:oleObj>
              </mc:Choice>
              <mc:Fallback>
                <p:oleObj name="Equation" r:id="rId32" imgW="152280" imgH="19044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68440" y="3369038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9854196"/>
              </p:ext>
            </p:extLst>
          </p:nvPr>
        </p:nvGraphicFramePr>
        <p:xfrm>
          <a:off x="2550025" y="3400384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3" name="Equation" r:id="rId33" imgW="164880" imgH="190440" progId="Equation.DSMT4">
                  <p:embed/>
                </p:oleObj>
              </mc:Choice>
              <mc:Fallback>
                <p:oleObj name="Equation" r:id="rId33" imgW="164880" imgH="19044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50025" y="3400384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9671937"/>
              </p:ext>
            </p:extLst>
          </p:nvPr>
        </p:nvGraphicFramePr>
        <p:xfrm>
          <a:off x="3611909" y="3369038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4" name="Equation" r:id="rId34" imgW="164880" imgH="190440" progId="Equation.DSMT4">
                  <p:embed/>
                </p:oleObj>
              </mc:Choice>
              <mc:Fallback>
                <p:oleObj name="Equation" r:id="rId34" imgW="164880" imgH="19044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11909" y="3369038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6831590"/>
              </p:ext>
            </p:extLst>
          </p:nvPr>
        </p:nvGraphicFramePr>
        <p:xfrm>
          <a:off x="4683622" y="338496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5" name="Equation" r:id="rId35" imgW="164880" imgH="190440" progId="Equation.DSMT4">
                  <p:embed/>
                </p:oleObj>
              </mc:Choice>
              <mc:Fallback>
                <p:oleObj name="Equation" r:id="rId35" imgW="164880" imgH="19044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83622" y="338496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4265127"/>
              </p:ext>
            </p:extLst>
          </p:nvPr>
        </p:nvGraphicFramePr>
        <p:xfrm>
          <a:off x="5660884" y="3369038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6" name="Equation" r:id="rId36" imgW="164880" imgH="190440" progId="Equation.DSMT4">
                  <p:embed/>
                </p:oleObj>
              </mc:Choice>
              <mc:Fallback>
                <p:oleObj name="Equation" r:id="rId36" imgW="164880" imgH="1904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60884" y="3369038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2150783"/>
              </p:ext>
            </p:extLst>
          </p:nvPr>
        </p:nvGraphicFramePr>
        <p:xfrm>
          <a:off x="1143000" y="237466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7" name="Equation" r:id="rId37" imgW="152280" imgH="190440" progId="Equation.DSMT4">
                  <p:embed/>
                </p:oleObj>
              </mc:Choice>
              <mc:Fallback>
                <p:oleObj name="Equation" r:id="rId37" imgW="152280" imgH="1904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43000" y="237466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554203"/>
              </p:ext>
            </p:extLst>
          </p:nvPr>
        </p:nvGraphicFramePr>
        <p:xfrm>
          <a:off x="2203453" y="237466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8" name="Equation" r:id="rId38" imgW="164880" imgH="190440" progId="Equation.DSMT4">
                  <p:embed/>
                </p:oleObj>
              </mc:Choice>
              <mc:Fallback>
                <p:oleObj name="Equation" r:id="rId38" imgW="1648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03453" y="237466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483478"/>
              </p:ext>
            </p:extLst>
          </p:nvPr>
        </p:nvGraphicFramePr>
        <p:xfrm>
          <a:off x="3298823" y="237466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9" name="Equation" r:id="rId39" imgW="164880" imgH="190440" progId="Equation.DSMT4">
                  <p:embed/>
                </p:oleObj>
              </mc:Choice>
              <mc:Fallback>
                <p:oleObj name="Equation" r:id="rId39" imgW="164880" imgH="19044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98823" y="237466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0117797"/>
              </p:ext>
            </p:extLst>
          </p:nvPr>
        </p:nvGraphicFramePr>
        <p:xfrm>
          <a:off x="4324350" y="237466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0" name="Equation" r:id="rId40" imgW="164880" imgH="190440" progId="Equation.DSMT4">
                  <p:embed/>
                </p:oleObj>
              </mc:Choice>
              <mc:Fallback>
                <p:oleObj name="Equation" r:id="rId40" imgW="164880" imgH="19044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324350" y="237466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248264"/>
              </p:ext>
            </p:extLst>
          </p:nvPr>
        </p:nvGraphicFramePr>
        <p:xfrm>
          <a:off x="5383211" y="237466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1" name="Equation" r:id="rId41" imgW="164880" imgH="190440" progId="Equation.DSMT4">
                  <p:embed/>
                </p:oleObj>
              </mc:Choice>
              <mc:Fallback>
                <p:oleObj name="Equation" r:id="rId41" imgW="164880" imgH="19044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383211" y="237466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2853282"/>
              </p:ext>
            </p:extLst>
          </p:nvPr>
        </p:nvGraphicFramePr>
        <p:xfrm>
          <a:off x="7114148" y="3164981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2" name="Equation" r:id="rId42" imgW="177480" imgH="190440" progId="Equation.DSMT4">
                  <p:embed/>
                </p:oleObj>
              </mc:Choice>
              <mc:Fallback>
                <p:oleObj name="Equation" r:id="rId42" imgW="177480" imgH="1904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14148" y="3164981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3008952"/>
              </p:ext>
            </p:extLst>
          </p:nvPr>
        </p:nvGraphicFramePr>
        <p:xfrm>
          <a:off x="8153400" y="3087688"/>
          <a:ext cx="14097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3" name="Equation" r:id="rId43" imgW="939600" imgH="215640" progId="Equation.DSMT4">
                  <p:embed/>
                </p:oleObj>
              </mc:Choice>
              <mc:Fallback>
                <p:oleObj name="Equation" r:id="rId43" imgW="939600" imgH="2156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153400" y="3087688"/>
                        <a:ext cx="140970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61181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7100" y="203200"/>
            <a:ext cx="2462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How many terms for b</a:t>
            </a:r>
            <a:r>
              <a:rPr lang="en-US" baseline="-25000" dirty="0" smtClean="0"/>
              <a:t>4</a:t>
            </a:r>
            <a:r>
              <a:rPr lang="en-US" dirty="0" smtClean="0"/>
              <a:t>?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2402999"/>
              </p:ext>
            </p:extLst>
          </p:nvPr>
        </p:nvGraphicFramePr>
        <p:xfrm>
          <a:off x="1981200" y="990600"/>
          <a:ext cx="13144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2" name="Equation" r:id="rId3" imgW="876240" imgH="406080" progId="Equation.DSMT4">
                  <p:embed/>
                </p:oleObj>
              </mc:Choice>
              <mc:Fallback>
                <p:oleObj name="Equation" r:id="rId3" imgW="876240" imgH="40608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1200" y="990600"/>
                        <a:ext cx="131445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Arrow Connector 3"/>
          <p:cNvCxnSpPr/>
          <p:nvPr/>
        </p:nvCxnSpPr>
        <p:spPr>
          <a:xfrm>
            <a:off x="1447800" y="1143000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46902" y="926068"/>
            <a:ext cx="700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31662" y="1230868"/>
            <a:ext cx="596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rank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447800" y="1447800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ight Arrow 7"/>
          <p:cNvSpPr/>
          <p:nvPr/>
        </p:nvSpPr>
        <p:spPr>
          <a:xfrm>
            <a:off x="3600450" y="1198602"/>
            <a:ext cx="457200" cy="2169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4677015"/>
              </p:ext>
            </p:extLst>
          </p:nvPr>
        </p:nvGraphicFramePr>
        <p:xfrm>
          <a:off x="4305300" y="1000125"/>
          <a:ext cx="6477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3" name="Equation" r:id="rId5" imgW="431640" imgH="393480" progId="Equation.DSMT4">
                  <p:embed/>
                </p:oleObj>
              </mc:Choice>
              <mc:Fallback>
                <p:oleObj name="Equation" r:id="rId5" imgW="431640" imgH="39348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05300" y="1000125"/>
                        <a:ext cx="647700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3551106"/>
              </p:ext>
            </p:extLst>
          </p:nvPr>
        </p:nvGraphicFramePr>
        <p:xfrm>
          <a:off x="1827213" y="1808163"/>
          <a:ext cx="4953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4" name="Equation" r:id="rId7" imgW="3301920" imgH="203040" progId="Equation.DSMT4">
                  <p:embed/>
                </p:oleObj>
              </mc:Choice>
              <mc:Fallback>
                <p:oleObj name="Equation" r:id="rId7" imgW="3301920" imgH="2030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27213" y="1808163"/>
                        <a:ext cx="4953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1" y="2320696"/>
            <a:ext cx="7481420" cy="2254279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>
            <a:off x="4616311" y="3337233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4863458"/>
              </p:ext>
            </p:extLst>
          </p:nvPr>
        </p:nvGraphicFramePr>
        <p:xfrm>
          <a:off x="4191000" y="3182452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5" name="Equation" r:id="rId10" imgW="203040" imgH="152280" progId="Equation.DSMT4">
                  <p:embed/>
                </p:oleObj>
              </mc:Choice>
              <mc:Fallback>
                <p:oleObj name="Equation" r:id="rId10" imgW="203040" imgH="15228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91000" y="3182452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795665"/>
              </p:ext>
            </p:extLst>
          </p:nvPr>
        </p:nvGraphicFramePr>
        <p:xfrm>
          <a:off x="1468440" y="3369038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6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468440" y="3369038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2332195"/>
              </p:ext>
            </p:extLst>
          </p:nvPr>
        </p:nvGraphicFramePr>
        <p:xfrm>
          <a:off x="2550025" y="3400384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7" name="Equation" r:id="rId14" imgW="164880" imgH="190440" progId="Equation.DSMT4">
                  <p:embed/>
                </p:oleObj>
              </mc:Choice>
              <mc:Fallback>
                <p:oleObj name="Equation" r:id="rId14" imgW="164880" imgH="19044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50025" y="3400384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424881"/>
              </p:ext>
            </p:extLst>
          </p:nvPr>
        </p:nvGraphicFramePr>
        <p:xfrm>
          <a:off x="3611909" y="3369038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8" name="Equation" r:id="rId16" imgW="164880" imgH="190440" progId="Equation.DSMT4">
                  <p:embed/>
                </p:oleObj>
              </mc:Choice>
              <mc:Fallback>
                <p:oleObj name="Equation" r:id="rId16" imgW="164880" imgH="19044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11909" y="3369038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559543"/>
              </p:ext>
            </p:extLst>
          </p:nvPr>
        </p:nvGraphicFramePr>
        <p:xfrm>
          <a:off x="4683622" y="338496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79" name="Equation" r:id="rId18" imgW="164880" imgH="190440" progId="Equation.DSMT4">
                  <p:embed/>
                </p:oleObj>
              </mc:Choice>
              <mc:Fallback>
                <p:oleObj name="Equation" r:id="rId18" imgW="164880" imgH="19044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683622" y="338496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057171"/>
              </p:ext>
            </p:extLst>
          </p:nvPr>
        </p:nvGraphicFramePr>
        <p:xfrm>
          <a:off x="5660884" y="3369038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80" name="Equation" r:id="rId20" imgW="164880" imgH="190440" progId="Equation.DSMT4">
                  <p:embed/>
                </p:oleObj>
              </mc:Choice>
              <mc:Fallback>
                <p:oleObj name="Equation" r:id="rId20" imgW="1648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660884" y="3369038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015573"/>
              </p:ext>
            </p:extLst>
          </p:nvPr>
        </p:nvGraphicFramePr>
        <p:xfrm>
          <a:off x="1143000" y="237466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81" name="Equation" r:id="rId22" imgW="152280" imgH="190440" progId="Equation.DSMT4">
                  <p:embed/>
                </p:oleObj>
              </mc:Choice>
              <mc:Fallback>
                <p:oleObj name="Equation" r:id="rId22" imgW="152280" imgH="1904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143000" y="237466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6928677"/>
              </p:ext>
            </p:extLst>
          </p:nvPr>
        </p:nvGraphicFramePr>
        <p:xfrm>
          <a:off x="2203453" y="237466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82" name="Equation" r:id="rId24" imgW="164880" imgH="190440" progId="Equation.DSMT4">
                  <p:embed/>
                </p:oleObj>
              </mc:Choice>
              <mc:Fallback>
                <p:oleObj name="Equation" r:id="rId24" imgW="164880" imgH="19044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203453" y="237466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6026942"/>
              </p:ext>
            </p:extLst>
          </p:nvPr>
        </p:nvGraphicFramePr>
        <p:xfrm>
          <a:off x="3298823" y="237466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83" name="Equation" r:id="rId26" imgW="164880" imgH="190440" progId="Equation.DSMT4">
                  <p:embed/>
                </p:oleObj>
              </mc:Choice>
              <mc:Fallback>
                <p:oleObj name="Equation" r:id="rId26" imgW="164880" imgH="19044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298823" y="237466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243114"/>
              </p:ext>
            </p:extLst>
          </p:nvPr>
        </p:nvGraphicFramePr>
        <p:xfrm>
          <a:off x="4324350" y="237466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84" name="Equation" r:id="rId28" imgW="164880" imgH="190440" progId="Equation.DSMT4">
                  <p:embed/>
                </p:oleObj>
              </mc:Choice>
              <mc:Fallback>
                <p:oleObj name="Equation" r:id="rId28" imgW="164880" imgH="19044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324350" y="237466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212330"/>
              </p:ext>
            </p:extLst>
          </p:nvPr>
        </p:nvGraphicFramePr>
        <p:xfrm>
          <a:off x="5383211" y="237466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85" name="Equation" r:id="rId30" imgW="164880" imgH="190440" progId="Equation.DSMT4">
                  <p:embed/>
                </p:oleObj>
              </mc:Choice>
              <mc:Fallback>
                <p:oleObj name="Equation" r:id="rId30" imgW="164880" imgH="190440" progId="Equation.DSMT4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383211" y="237466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6276030"/>
              </p:ext>
            </p:extLst>
          </p:nvPr>
        </p:nvGraphicFramePr>
        <p:xfrm>
          <a:off x="7114148" y="3164981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86" name="Equation" r:id="rId32" imgW="177480" imgH="190440" progId="Equation.DSMT4">
                  <p:embed/>
                </p:oleObj>
              </mc:Choice>
              <mc:Fallback>
                <p:oleObj name="Equation" r:id="rId32" imgW="177480" imgH="19044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114148" y="3164981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064287"/>
              </p:ext>
            </p:extLst>
          </p:nvPr>
        </p:nvGraphicFramePr>
        <p:xfrm>
          <a:off x="7886700" y="3068638"/>
          <a:ext cx="19431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87" name="Equation" r:id="rId34" imgW="1295280" imgH="241200" progId="Equation.DSMT4">
                  <p:embed/>
                </p:oleObj>
              </mc:Choice>
              <mc:Fallback>
                <p:oleObj name="Equation" r:id="rId34" imgW="1295280" imgH="241200" progId="Equation.DSMT4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886700" y="3068638"/>
                        <a:ext cx="19431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4298921"/>
            <a:ext cx="7481420" cy="2254279"/>
          </a:xfrm>
          <a:prstGeom prst="rect">
            <a:avLst/>
          </a:prstGeom>
        </p:spPr>
      </p:pic>
      <p:cxnSp>
        <p:nvCxnSpPr>
          <p:cNvPr id="27" name="Straight Arrow Connector 26"/>
          <p:cNvCxnSpPr/>
          <p:nvPr/>
        </p:nvCxnSpPr>
        <p:spPr>
          <a:xfrm>
            <a:off x="5746750" y="5315458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322693"/>
              </p:ext>
            </p:extLst>
          </p:nvPr>
        </p:nvGraphicFramePr>
        <p:xfrm>
          <a:off x="5321439" y="5160677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88" name="Equation" r:id="rId36" imgW="203040" imgH="152280" progId="Equation.DSMT4">
                  <p:embed/>
                </p:oleObj>
              </mc:Choice>
              <mc:Fallback>
                <p:oleObj name="Equation" r:id="rId36" imgW="203040" imgH="15228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21439" y="5160677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1650663"/>
              </p:ext>
            </p:extLst>
          </p:nvPr>
        </p:nvGraphicFramePr>
        <p:xfrm>
          <a:off x="1467399" y="5347263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89" name="Equation" r:id="rId37" imgW="152280" imgH="190440" progId="Equation.DSMT4">
                  <p:embed/>
                </p:oleObj>
              </mc:Choice>
              <mc:Fallback>
                <p:oleObj name="Equation" r:id="rId37" imgW="152280" imgH="19044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467399" y="5347263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3442423"/>
              </p:ext>
            </p:extLst>
          </p:nvPr>
        </p:nvGraphicFramePr>
        <p:xfrm>
          <a:off x="2548984" y="53786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90" name="Equation" r:id="rId38" imgW="164880" imgH="190440" progId="Equation.DSMT4">
                  <p:embed/>
                </p:oleObj>
              </mc:Choice>
              <mc:Fallback>
                <p:oleObj name="Equation" r:id="rId38" imgW="164880" imgH="1904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48984" y="53786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7438620"/>
              </p:ext>
            </p:extLst>
          </p:nvPr>
        </p:nvGraphicFramePr>
        <p:xfrm>
          <a:off x="3610868" y="534726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91" name="Equation" r:id="rId39" imgW="164880" imgH="190440" progId="Equation.DSMT4">
                  <p:embed/>
                </p:oleObj>
              </mc:Choice>
              <mc:Fallback>
                <p:oleObj name="Equation" r:id="rId39" imgW="164880" imgH="1904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10868" y="534726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276231"/>
              </p:ext>
            </p:extLst>
          </p:nvPr>
        </p:nvGraphicFramePr>
        <p:xfrm>
          <a:off x="4682581" y="5363194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92" name="Equation" r:id="rId40" imgW="164880" imgH="190440" progId="Equation.DSMT4">
                  <p:embed/>
                </p:oleObj>
              </mc:Choice>
              <mc:Fallback>
                <p:oleObj name="Equation" r:id="rId40" imgW="164880" imgH="1904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682581" y="5363194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1077542"/>
              </p:ext>
            </p:extLst>
          </p:nvPr>
        </p:nvGraphicFramePr>
        <p:xfrm>
          <a:off x="5659843" y="534726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93" name="Equation" r:id="rId41" imgW="164880" imgH="190440" progId="Equation.DSMT4">
                  <p:embed/>
                </p:oleObj>
              </mc:Choice>
              <mc:Fallback>
                <p:oleObj name="Equation" r:id="rId41" imgW="164880" imgH="1904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659843" y="534726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1141462"/>
              </p:ext>
            </p:extLst>
          </p:nvPr>
        </p:nvGraphicFramePr>
        <p:xfrm>
          <a:off x="1141959" y="4352891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94" name="Equation" r:id="rId42" imgW="152280" imgH="190440" progId="Equation.DSMT4">
                  <p:embed/>
                </p:oleObj>
              </mc:Choice>
              <mc:Fallback>
                <p:oleObj name="Equation" r:id="rId42" imgW="152280" imgH="19044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141959" y="4352891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7586603"/>
              </p:ext>
            </p:extLst>
          </p:nvPr>
        </p:nvGraphicFramePr>
        <p:xfrm>
          <a:off x="2202412" y="43528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95" name="Equation" r:id="rId43" imgW="164880" imgH="190440" progId="Equation.DSMT4">
                  <p:embed/>
                </p:oleObj>
              </mc:Choice>
              <mc:Fallback>
                <p:oleObj name="Equation" r:id="rId43" imgW="164880" imgH="19044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202412" y="43528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076806"/>
              </p:ext>
            </p:extLst>
          </p:nvPr>
        </p:nvGraphicFramePr>
        <p:xfrm>
          <a:off x="3297782" y="43528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96" name="Equation" r:id="rId44" imgW="164880" imgH="190440" progId="Equation.DSMT4">
                  <p:embed/>
                </p:oleObj>
              </mc:Choice>
              <mc:Fallback>
                <p:oleObj name="Equation" r:id="rId44" imgW="164880" imgH="19044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297782" y="43528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671630"/>
              </p:ext>
            </p:extLst>
          </p:nvPr>
        </p:nvGraphicFramePr>
        <p:xfrm>
          <a:off x="4323309" y="43528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97" name="Equation" r:id="rId45" imgW="164880" imgH="190440" progId="Equation.DSMT4">
                  <p:embed/>
                </p:oleObj>
              </mc:Choice>
              <mc:Fallback>
                <p:oleObj name="Equation" r:id="rId45" imgW="164880" imgH="19044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323309" y="43528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0912202"/>
              </p:ext>
            </p:extLst>
          </p:nvPr>
        </p:nvGraphicFramePr>
        <p:xfrm>
          <a:off x="5382170" y="43528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98" name="Equation" r:id="rId46" imgW="164880" imgH="190440" progId="Equation.DSMT4">
                  <p:embed/>
                </p:oleObj>
              </mc:Choice>
              <mc:Fallback>
                <p:oleObj name="Equation" r:id="rId46" imgW="164880" imgH="19044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382170" y="43528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5675473"/>
              </p:ext>
            </p:extLst>
          </p:nvPr>
        </p:nvGraphicFramePr>
        <p:xfrm>
          <a:off x="7113107" y="5143206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99" name="Equation" r:id="rId47" imgW="177480" imgH="190440" progId="Equation.DSMT4">
                  <p:embed/>
                </p:oleObj>
              </mc:Choice>
              <mc:Fallback>
                <p:oleObj name="Equation" r:id="rId47" imgW="1774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113107" y="5143206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576646"/>
              </p:ext>
            </p:extLst>
          </p:nvPr>
        </p:nvGraphicFramePr>
        <p:xfrm>
          <a:off x="8001000" y="5046863"/>
          <a:ext cx="19431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0" name="Equation" r:id="rId48" imgW="1295280" imgH="241200" progId="Equation.DSMT4">
                  <p:embed/>
                </p:oleObj>
              </mc:Choice>
              <mc:Fallback>
                <p:oleObj name="Equation" r:id="rId48" imgW="1295280" imgH="24120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8001000" y="5046863"/>
                        <a:ext cx="19431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7696296"/>
              </p:ext>
            </p:extLst>
          </p:nvPr>
        </p:nvGraphicFramePr>
        <p:xfrm>
          <a:off x="7824788" y="661988"/>
          <a:ext cx="942975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1" name="Equation" r:id="rId50" imgW="215640" imgH="203040" progId="Equation.DSMT4">
                  <p:embed/>
                </p:oleObj>
              </mc:Choice>
              <mc:Fallback>
                <p:oleObj name="Equation" r:id="rId50" imgW="215640" imgH="203040" progId="Equation.DSMT4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7824788" y="661988"/>
                        <a:ext cx="942975" cy="887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Arrow Connector 41"/>
          <p:cNvCxnSpPr/>
          <p:nvPr/>
        </p:nvCxnSpPr>
        <p:spPr>
          <a:xfrm flipH="1">
            <a:off x="8685208" y="882955"/>
            <a:ext cx="762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9433642" y="601107"/>
            <a:ext cx="2413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Set in high frequency</a:t>
            </a:r>
          </a:p>
          <a:p>
            <a:r>
              <a:rPr lang="en-US" dirty="0" smtClean="0"/>
              <a:t>A short circuit for a cap.</a:t>
            </a:r>
            <a:endParaRPr lang="en-US" dirty="0"/>
          </a:p>
        </p:txBody>
      </p:sp>
      <p:cxnSp>
        <p:nvCxnSpPr>
          <p:cNvPr id="44" name="Straight Arrow Connector 43"/>
          <p:cNvCxnSpPr/>
          <p:nvPr/>
        </p:nvCxnSpPr>
        <p:spPr>
          <a:xfrm flipV="1">
            <a:off x="8280680" y="1480248"/>
            <a:ext cx="0" cy="3736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6271468"/>
              </p:ext>
            </p:extLst>
          </p:nvPr>
        </p:nvGraphicFramePr>
        <p:xfrm>
          <a:off x="8048625" y="1869361"/>
          <a:ext cx="555625" cy="417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2" name="Equation" r:id="rId52" imgW="203040" imgH="152280" progId="Equation.DSMT4">
                  <p:embed/>
                </p:oleObj>
              </mc:Choice>
              <mc:Fallback>
                <p:oleObj name="Equation" r:id="rId52" imgW="203040" imgH="152280" progId="Equation.DSMT4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8048625" y="1869361"/>
                        <a:ext cx="555625" cy="417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9433642" y="1439691"/>
            <a:ext cx="25087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remaining elements </a:t>
            </a:r>
          </a:p>
          <a:p>
            <a:r>
              <a:rPr lang="en-US" dirty="0" smtClean="0"/>
              <a:t>are left in their dc state </a:t>
            </a:r>
          </a:p>
          <a:p>
            <a:r>
              <a:rPr lang="en-US" dirty="0" smtClean="0"/>
              <a:t>(all caps open)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51686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124" y="189503"/>
            <a:ext cx="7493975" cy="2258061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>
            <a:off x="5670550" y="1151286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1609573"/>
              </p:ext>
            </p:extLst>
          </p:nvPr>
        </p:nvGraphicFramePr>
        <p:xfrm>
          <a:off x="5245239" y="996505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1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45239" y="996505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4150594"/>
              </p:ext>
            </p:extLst>
          </p:nvPr>
        </p:nvGraphicFramePr>
        <p:xfrm>
          <a:off x="1468440" y="1183091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2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68440" y="1183091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60846"/>
              </p:ext>
            </p:extLst>
          </p:nvPr>
        </p:nvGraphicFramePr>
        <p:xfrm>
          <a:off x="2550025" y="12144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3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50025" y="12144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0011731"/>
              </p:ext>
            </p:extLst>
          </p:nvPr>
        </p:nvGraphicFramePr>
        <p:xfrm>
          <a:off x="3611909" y="11830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4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11909" y="11830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846526"/>
              </p:ext>
            </p:extLst>
          </p:nvPr>
        </p:nvGraphicFramePr>
        <p:xfrm>
          <a:off x="4683622" y="119902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5" name="Equation" r:id="rId12" imgW="164880" imgH="190440" progId="Equation.DSMT4">
                  <p:embed/>
                </p:oleObj>
              </mc:Choice>
              <mc:Fallback>
                <p:oleObj name="Equation" r:id="rId12" imgW="164880" imgH="19044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83622" y="119902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93951"/>
              </p:ext>
            </p:extLst>
          </p:nvPr>
        </p:nvGraphicFramePr>
        <p:xfrm>
          <a:off x="5660884" y="11830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6" name="Equation" r:id="rId14" imgW="164880" imgH="190440" progId="Equation.DSMT4">
                  <p:embed/>
                </p:oleObj>
              </mc:Choice>
              <mc:Fallback>
                <p:oleObj name="Equation" r:id="rId14" imgW="164880" imgH="1904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60884" y="11830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1643763"/>
              </p:ext>
            </p:extLst>
          </p:nvPr>
        </p:nvGraphicFramePr>
        <p:xfrm>
          <a:off x="1143000" y="18871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7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43000" y="18871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557832"/>
              </p:ext>
            </p:extLst>
          </p:nvPr>
        </p:nvGraphicFramePr>
        <p:xfrm>
          <a:off x="2203453" y="1887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8" name="Equation" r:id="rId18" imgW="164880" imgH="190440" progId="Equation.DSMT4">
                  <p:embed/>
                </p:oleObj>
              </mc:Choice>
              <mc:Fallback>
                <p:oleObj name="Equation" r:id="rId18" imgW="1648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03453" y="1887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355322"/>
              </p:ext>
            </p:extLst>
          </p:nvPr>
        </p:nvGraphicFramePr>
        <p:xfrm>
          <a:off x="3298823" y="1887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9" name="Equation" r:id="rId20" imgW="164880" imgH="190440" progId="Equation.DSMT4">
                  <p:embed/>
                </p:oleObj>
              </mc:Choice>
              <mc:Fallback>
                <p:oleObj name="Equation" r:id="rId20" imgW="164880" imgH="19044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98823" y="1887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5227232"/>
              </p:ext>
            </p:extLst>
          </p:nvPr>
        </p:nvGraphicFramePr>
        <p:xfrm>
          <a:off x="4324350" y="1887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0" name="Equation" r:id="rId22" imgW="164880" imgH="190440" progId="Equation.DSMT4">
                  <p:embed/>
                </p:oleObj>
              </mc:Choice>
              <mc:Fallback>
                <p:oleObj name="Equation" r:id="rId22" imgW="164880" imgH="19044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324350" y="1887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405288"/>
              </p:ext>
            </p:extLst>
          </p:nvPr>
        </p:nvGraphicFramePr>
        <p:xfrm>
          <a:off x="5383211" y="1887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1" name="Equation" r:id="rId24" imgW="164880" imgH="190440" progId="Equation.DSMT4">
                  <p:embed/>
                </p:oleObj>
              </mc:Choice>
              <mc:Fallback>
                <p:oleObj name="Equation" r:id="rId24" imgW="164880" imgH="19044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383211" y="1887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300443"/>
              </p:ext>
            </p:extLst>
          </p:nvPr>
        </p:nvGraphicFramePr>
        <p:xfrm>
          <a:off x="7114148" y="979034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2" name="Equation" r:id="rId26" imgW="177480" imgH="190440" progId="Equation.DSMT4">
                  <p:embed/>
                </p:oleObj>
              </mc:Choice>
              <mc:Fallback>
                <p:oleObj name="Equation" r:id="rId26" imgW="177480" imgH="1904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14148" y="979034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6477213"/>
              </p:ext>
            </p:extLst>
          </p:nvPr>
        </p:nvGraphicFramePr>
        <p:xfrm>
          <a:off x="8124825" y="901700"/>
          <a:ext cx="14668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3" name="Equation" r:id="rId28" imgW="977760" imgH="215640" progId="Equation.DSMT4">
                  <p:embed/>
                </p:oleObj>
              </mc:Choice>
              <mc:Fallback>
                <p:oleObj name="Equation" r:id="rId28" imgW="977760" imgH="2156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124825" y="901700"/>
                        <a:ext cx="146685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264" y="2168400"/>
            <a:ext cx="7471205" cy="2251200"/>
          </a:xfrm>
          <a:prstGeom prst="rect">
            <a:avLst/>
          </a:prstGeom>
        </p:spPr>
      </p:pic>
      <p:cxnSp>
        <p:nvCxnSpPr>
          <p:cNvPr id="18" name="Straight Arrow Connector 17"/>
          <p:cNvCxnSpPr/>
          <p:nvPr/>
        </p:nvCxnSpPr>
        <p:spPr>
          <a:xfrm>
            <a:off x="5746750" y="3177473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119738"/>
              </p:ext>
            </p:extLst>
          </p:nvPr>
        </p:nvGraphicFramePr>
        <p:xfrm>
          <a:off x="5321439" y="3022692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4" name="Equation" r:id="rId31" imgW="203040" imgH="152280" progId="Equation.DSMT4">
                  <p:embed/>
                </p:oleObj>
              </mc:Choice>
              <mc:Fallback>
                <p:oleObj name="Equation" r:id="rId31" imgW="203040" imgH="15228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21439" y="3022692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9262791"/>
              </p:ext>
            </p:extLst>
          </p:nvPr>
        </p:nvGraphicFramePr>
        <p:xfrm>
          <a:off x="1467399" y="3209278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5" name="Equation" r:id="rId32" imgW="152280" imgH="190440" progId="Equation.DSMT4">
                  <p:embed/>
                </p:oleObj>
              </mc:Choice>
              <mc:Fallback>
                <p:oleObj name="Equation" r:id="rId32" imgW="152280" imgH="190440" progId="Equation.DSMT4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67399" y="3209278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9397975"/>
              </p:ext>
            </p:extLst>
          </p:nvPr>
        </p:nvGraphicFramePr>
        <p:xfrm>
          <a:off x="2548984" y="3240624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6" name="Equation" r:id="rId33" imgW="164880" imgH="190440" progId="Equation.DSMT4">
                  <p:embed/>
                </p:oleObj>
              </mc:Choice>
              <mc:Fallback>
                <p:oleObj name="Equation" r:id="rId33" imgW="164880" imgH="19044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48984" y="3240624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69695"/>
              </p:ext>
            </p:extLst>
          </p:nvPr>
        </p:nvGraphicFramePr>
        <p:xfrm>
          <a:off x="3610868" y="3209278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7" name="Equation" r:id="rId34" imgW="164880" imgH="190440" progId="Equation.DSMT4">
                  <p:embed/>
                </p:oleObj>
              </mc:Choice>
              <mc:Fallback>
                <p:oleObj name="Equation" r:id="rId34" imgW="164880" imgH="190440" progId="Equation.DSMT4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10868" y="3209278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192783"/>
              </p:ext>
            </p:extLst>
          </p:nvPr>
        </p:nvGraphicFramePr>
        <p:xfrm>
          <a:off x="4682581" y="32252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8" name="Equation" r:id="rId35" imgW="164880" imgH="190440" progId="Equation.DSMT4">
                  <p:embed/>
                </p:oleObj>
              </mc:Choice>
              <mc:Fallback>
                <p:oleObj name="Equation" r:id="rId35" imgW="164880" imgH="190440" progId="Equation.DSMT4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82581" y="32252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6021691"/>
              </p:ext>
            </p:extLst>
          </p:nvPr>
        </p:nvGraphicFramePr>
        <p:xfrm>
          <a:off x="5659843" y="3209278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9" name="Equation" r:id="rId36" imgW="164880" imgH="190440" progId="Equation.DSMT4">
                  <p:embed/>
                </p:oleObj>
              </mc:Choice>
              <mc:Fallback>
                <p:oleObj name="Equation" r:id="rId36" imgW="164880" imgH="19044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59843" y="3209278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3915837"/>
              </p:ext>
            </p:extLst>
          </p:nvPr>
        </p:nvGraphicFramePr>
        <p:xfrm>
          <a:off x="1141959" y="221490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0" name="Equation" r:id="rId37" imgW="152280" imgH="190440" progId="Equation.DSMT4">
                  <p:embed/>
                </p:oleObj>
              </mc:Choice>
              <mc:Fallback>
                <p:oleObj name="Equation" r:id="rId37" imgW="152280" imgH="190440" progId="Equation.DSMT4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41959" y="221490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3892253"/>
              </p:ext>
            </p:extLst>
          </p:nvPr>
        </p:nvGraphicFramePr>
        <p:xfrm>
          <a:off x="2202412" y="221490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1" name="Equation" r:id="rId38" imgW="164880" imgH="190440" progId="Equation.DSMT4">
                  <p:embed/>
                </p:oleObj>
              </mc:Choice>
              <mc:Fallback>
                <p:oleObj name="Equation" r:id="rId38" imgW="164880" imgH="190440" progId="Equation.DSMT4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02412" y="221490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4147444"/>
              </p:ext>
            </p:extLst>
          </p:nvPr>
        </p:nvGraphicFramePr>
        <p:xfrm>
          <a:off x="3297782" y="221490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2" name="Equation" r:id="rId39" imgW="164880" imgH="190440" progId="Equation.DSMT4">
                  <p:embed/>
                </p:oleObj>
              </mc:Choice>
              <mc:Fallback>
                <p:oleObj name="Equation" r:id="rId39" imgW="164880" imgH="190440" progId="Equation.DSMT4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97782" y="221490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3987179"/>
              </p:ext>
            </p:extLst>
          </p:nvPr>
        </p:nvGraphicFramePr>
        <p:xfrm>
          <a:off x="4323309" y="221490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3" name="Equation" r:id="rId40" imgW="164880" imgH="190440" progId="Equation.DSMT4">
                  <p:embed/>
                </p:oleObj>
              </mc:Choice>
              <mc:Fallback>
                <p:oleObj name="Equation" r:id="rId40" imgW="164880" imgH="190440" progId="Equation.DSMT4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323309" y="221490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039789"/>
              </p:ext>
            </p:extLst>
          </p:nvPr>
        </p:nvGraphicFramePr>
        <p:xfrm>
          <a:off x="5382170" y="221490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4" name="Equation" r:id="rId41" imgW="164880" imgH="190440" progId="Equation.DSMT4">
                  <p:embed/>
                </p:oleObj>
              </mc:Choice>
              <mc:Fallback>
                <p:oleObj name="Equation" r:id="rId41" imgW="164880" imgH="190440" progId="Equation.DSMT4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382170" y="221490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7468132"/>
              </p:ext>
            </p:extLst>
          </p:nvPr>
        </p:nvGraphicFramePr>
        <p:xfrm>
          <a:off x="7113107" y="3005221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5" name="Equation" r:id="rId42" imgW="177480" imgH="190440" progId="Equation.DSMT4">
                  <p:embed/>
                </p:oleObj>
              </mc:Choice>
              <mc:Fallback>
                <p:oleObj name="Equation" r:id="rId42" imgW="177480" imgH="190440" progId="Equation.DSMT4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13107" y="3005221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650864"/>
              </p:ext>
            </p:extLst>
          </p:nvPr>
        </p:nvGraphicFramePr>
        <p:xfrm>
          <a:off x="8123238" y="2927225"/>
          <a:ext cx="14668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6" name="Equation" r:id="rId43" imgW="977760" imgH="215640" progId="Equation.DSMT4">
                  <p:embed/>
                </p:oleObj>
              </mc:Choice>
              <mc:Fallback>
                <p:oleObj name="Equation" r:id="rId43" imgW="977760" imgH="215640" progId="Equation.DSMT4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123238" y="2927225"/>
                        <a:ext cx="146685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Picture 31"/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0" y="4299961"/>
            <a:ext cx="7492572" cy="2257638"/>
          </a:xfrm>
          <a:prstGeom prst="rect">
            <a:avLst/>
          </a:prstGeom>
        </p:spPr>
      </p:pic>
      <p:cxnSp>
        <p:nvCxnSpPr>
          <p:cNvPr id="33" name="Straight Arrow Connector 32"/>
          <p:cNvCxnSpPr/>
          <p:nvPr/>
        </p:nvCxnSpPr>
        <p:spPr>
          <a:xfrm>
            <a:off x="5746750" y="5315458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6207780"/>
              </p:ext>
            </p:extLst>
          </p:nvPr>
        </p:nvGraphicFramePr>
        <p:xfrm>
          <a:off x="5321439" y="5160677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7" name="Equation" r:id="rId46" imgW="203040" imgH="152280" progId="Equation.DSMT4">
                  <p:embed/>
                </p:oleObj>
              </mc:Choice>
              <mc:Fallback>
                <p:oleObj name="Equation" r:id="rId46" imgW="203040" imgH="15228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21439" y="5160677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8580469"/>
              </p:ext>
            </p:extLst>
          </p:nvPr>
        </p:nvGraphicFramePr>
        <p:xfrm>
          <a:off x="1467399" y="5347263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8" name="Equation" r:id="rId47" imgW="152280" imgH="190440" progId="Equation.DSMT4">
                  <p:embed/>
                </p:oleObj>
              </mc:Choice>
              <mc:Fallback>
                <p:oleObj name="Equation" r:id="rId47" imgW="152280" imgH="190440" progId="Equation.DSMT4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67399" y="5347263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122022"/>
              </p:ext>
            </p:extLst>
          </p:nvPr>
        </p:nvGraphicFramePr>
        <p:xfrm>
          <a:off x="2548984" y="53786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9" name="Equation" r:id="rId48" imgW="164880" imgH="190440" progId="Equation.DSMT4">
                  <p:embed/>
                </p:oleObj>
              </mc:Choice>
              <mc:Fallback>
                <p:oleObj name="Equation" r:id="rId48" imgW="164880" imgH="19044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48984" y="53786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5675618"/>
              </p:ext>
            </p:extLst>
          </p:nvPr>
        </p:nvGraphicFramePr>
        <p:xfrm>
          <a:off x="3610868" y="534726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0" name="Equation" r:id="rId49" imgW="164880" imgH="190440" progId="Equation.DSMT4">
                  <p:embed/>
                </p:oleObj>
              </mc:Choice>
              <mc:Fallback>
                <p:oleObj name="Equation" r:id="rId49" imgW="164880" imgH="190440" progId="Equation.DSMT4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10868" y="534726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8986895"/>
              </p:ext>
            </p:extLst>
          </p:nvPr>
        </p:nvGraphicFramePr>
        <p:xfrm>
          <a:off x="4682581" y="5363194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1" name="Equation" r:id="rId50" imgW="164880" imgH="190440" progId="Equation.DSMT4">
                  <p:embed/>
                </p:oleObj>
              </mc:Choice>
              <mc:Fallback>
                <p:oleObj name="Equation" r:id="rId50" imgW="164880" imgH="190440" progId="Equation.DSMT4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82581" y="5363194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3898946"/>
              </p:ext>
            </p:extLst>
          </p:nvPr>
        </p:nvGraphicFramePr>
        <p:xfrm>
          <a:off x="5659843" y="534726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2" name="Equation" r:id="rId51" imgW="164880" imgH="190440" progId="Equation.DSMT4">
                  <p:embed/>
                </p:oleObj>
              </mc:Choice>
              <mc:Fallback>
                <p:oleObj name="Equation" r:id="rId51" imgW="164880" imgH="19044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59843" y="534726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9128431"/>
              </p:ext>
            </p:extLst>
          </p:nvPr>
        </p:nvGraphicFramePr>
        <p:xfrm>
          <a:off x="1141959" y="4352891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3" name="Equation" r:id="rId52" imgW="152280" imgH="190440" progId="Equation.DSMT4">
                  <p:embed/>
                </p:oleObj>
              </mc:Choice>
              <mc:Fallback>
                <p:oleObj name="Equation" r:id="rId52" imgW="152280" imgH="190440" progId="Equation.DSMT4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41959" y="4352891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8883453"/>
              </p:ext>
            </p:extLst>
          </p:nvPr>
        </p:nvGraphicFramePr>
        <p:xfrm>
          <a:off x="2202412" y="43528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4" name="Equation" r:id="rId53" imgW="164880" imgH="190440" progId="Equation.DSMT4">
                  <p:embed/>
                </p:oleObj>
              </mc:Choice>
              <mc:Fallback>
                <p:oleObj name="Equation" r:id="rId53" imgW="164880" imgH="190440" progId="Equation.DSMT4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02412" y="43528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7427249"/>
              </p:ext>
            </p:extLst>
          </p:nvPr>
        </p:nvGraphicFramePr>
        <p:xfrm>
          <a:off x="3297782" y="43528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5" name="Equation" r:id="rId54" imgW="164880" imgH="190440" progId="Equation.DSMT4">
                  <p:embed/>
                </p:oleObj>
              </mc:Choice>
              <mc:Fallback>
                <p:oleObj name="Equation" r:id="rId54" imgW="164880" imgH="190440" progId="Equation.DSMT4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97782" y="43528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016782"/>
              </p:ext>
            </p:extLst>
          </p:nvPr>
        </p:nvGraphicFramePr>
        <p:xfrm>
          <a:off x="4323309" y="43528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6" name="Equation" r:id="rId55" imgW="164880" imgH="190440" progId="Equation.DSMT4">
                  <p:embed/>
                </p:oleObj>
              </mc:Choice>
              <mc:Fallback>
                <p:oleObj name="Equation" r:id="rId55" imgW="164880" imgH="190440" progId="Equation.DSMT4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323309" y="43528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036322"/>
              </p:ext>
            </p:extLst>
          </p:nvPr>
        </p:nvGraphicFramePr>
        <p:xfrm>
          <a:off x="5382170" y="43528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7" name="Equation" r:id="rId56" imgW="164880" imgH="190440" progId="Equation.DSMT4">
                  <p:embed/>
                </p:oleObj>
              </mc:Choice>
              <mc:Fallback>
                <p:oleObj name="Equation" r:id="rId56" imgW="164880" imgH="190440" progId="Equation.DSMT4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382170" y="43528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9902646"/>
              </p:ext>
            </p:extLst>
          </p:nvPr>
        </p:nvGraphicFramePr>
        <p:xfrm>
          <a:off x="7113107" y="5143206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8" name="Equation" r:id="rId57" imgW="177480" imgH="190440" progId="Equation.DSMT4">
                  <p:embed/>
                </p:oleObj>
              </mc:Choice>
              <mc:Fallback>
                <p:oleObj name="Equation" r:id="rId57" imgW="177480" imgH="190440" progId="Equation.DSMT4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13107" y="5143206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5703550"/>
              </p:ext>
            </p:extLst>
          </p:nvPr>
        </p:nvGraphicFramePr>
        <p:xfrm>
          <a:off x="8123238" y="5065713"/>
          <a:ext cx="14668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59" name="Equation" r:id="rId58" imgW="977760" imgH="215640" progId="Equation.DSMT4">
                  <p:embed/>
                </p:oleObj>
              </mc:Choice>
              <mc:Fallback>
                <p:oleObj name="Equation" r:id="rId58" imgW="977760" imgH="215640" progId="Equation.DSMT4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8123238" y="5065713"/>
                        <a:ext cx="146685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9383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7100" y="203200"/>
            <a:ext cx="2501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How many terms for b</a:t>
            </a:r>
            <a:r>
              <a:rPr lang="en-US" baseline="-25000" dirty="0" smtClean="0"/>
              <a:t>5</a:t>
            </a:r>
            <a:r>
              <a:rPr lang="en-US" dirty="0" smtClean="0"/>
              <a:t>?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603616"/>
              </p:ext>
            </p:extLst>
          </p:nvPr>
        </p:nvGraphicFramePr>
        <p:xfrm>
          <a:off x="1981200" y="990600"/>
          <a:ext cx="13144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3" name="Equation" r:id="rId3" imgW="876240" imgH="406080" progId="Equation.DSMT4">
                  <p:embed/>
                </p:oleObj>
              </mc:Choice>
              <mc:Fallback>
                <p:oleObj name="Equation" r:id="rId3" imgW="876240" imgH="40608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1200" y="990600"/>
                        <a:ext cx="131445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Arrow Connector 3"/>
          <p:cNvCxnSpPr/>
          <p:nvPr/>
        </p:nvCxnSpPr>
        <p:spPr>
          <a:xfrm>
            <a:off x="1447800" y="1143000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46902" y="926068"/>
            <a:ext cx="700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31662" y="1230868"/>
            <a:ext cx="596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rank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447800" y="1447800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ight Arrow 7"/>
          <p:cNvSpPr/>
          <p:nvPr/>
        </p:nvSpPr>
        <p:spPr>
          <a:xfrm>
            <a:off x="3600450" y="1198602"/>
            <a:ext cx="457200" cy="2169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993256"/>
              </p:ext>
            </p:extLst>
          </p:nvPr>
        </p:nvGraphicFramePr>
        <p:xfrm>
          <a:off x="4324350" y="1000125"/>
          <a:ext cx="6096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4" name="Equation" r:id="rId5" imgW="406080" imgH="393480" progId="Equation.DSMT4">
                  <p:embed/>
                </p:oleObj>
              </mc:Choice>
              <mc:Fallback>
                <p:oleObj name="Equation" r:id="rId5" imgW="406080" imgH="39348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24350" y="1000125"/>
                        <a:ext cx="609600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5699202"/>
              </p:ext>
            </p:extLst>
          </p:nvPr>
        </p:nvGraphicFramePr>
        <p:xfrm>
          <a:off x="5715000" y="1143000"/>
          <a:ext cx="1485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5" name="Equation" r:id="rId7" imgW="990360" imgH="203040" progId="Equation.DSMT4">
                  <p:embed/>
                </p:oleObj>
              </mc:Choice>
              <mc:Fallback>
                <p:oleObj name="Equation" r:id="rId7" imgW="990360" imgH="2030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15000" y="1143000"/>
                        <a:ext cx="1485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23474" y="1828800"/>
            <a:ext cx="7491325" cy="2257262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>
            <a:off x="5746750" y="2827686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089480"/>
              </p:ext>
            </p:extLst>
          </p:nvPr>
        </p:nvGraphicFramePr>
        <p:xfrm>
          <a:off x="5321439" y="2672905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6" name="Equation" r:id="rId10" imgW="203040" imgH="152280" progId="Equation.DSMT4">
                  <p:embed/>
                </p:oleObj>
              </mc:Choice>
              <mc:Fallback>
                <p:oleObj name="Equation" r:id="rId10" imgW="203040" imgH="15228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21439" y="2672905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978926"/>
              </p:ext>
            </p:extLst>
          </p:nvPr>
        </p:nvGraphicFramePr>
        <p:xfrm>
          <a:off x="1467399" y="2859491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7" name="Equation" r:id="rId12" imgW="152280" imgH="190440" progId="Equation.DSMT4">
                  <p:embed/>
                </p:oleObj>
              </mc:Choice>
              <mc:Fallback>
                <p:oleObj name="Equation" r:id="rId12" imgW="152280" imgH="19044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467399" y="2859491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5356477"/>
              </p:ext>
            </p:extLst>
          </p:nvPr>
        </p:nvGraphicFramePr>
        <p:xfrm>
          <a:off x="2548984" y="28908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8" name="Equation" r:id="rId14" imgW="164880" imgH="190440" progId="Equation.DSMT4">
                  <p:embed/>
                </p:oleObj>
              </mc:Choice>
              <mc:Fallback>
                <p:oleObj name="Equation" r:id="rId14" imgW="164880" imgH="19044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48984" y="28908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4797172"/>
              </p:ext>
            </p:extLst>
          </p:nvPr>
        </p:nvGraphicFramePr>
        <p:xfrm>
          <a:off x="3610868" y="28594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9" name="Equation" r:id="rId16" imgW="164880" imgH="190440" progId="Equation.DSMT4">
                  <p:embed/>
                </p:oleObj>
              </mc:Choice>
              <mc:Fallback>
                <p:oleObj name="Equation" r:id="rId16" imgW="164880" imgH="19044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10868" y="28594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9597202"/>
              </p:ext>
            </p:extLst>
          </p:nvPr>
        </p:nvGraphicFramePr>
        <p:xfrm>
          <a:off x="4682581" y="287542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70" name="Equation" r:id="rId18" imgW="164880" imgH="190440" progId="Equation.DSMT4">
                  <p:embed/>
                </p:oleObj>
              </mc:Choice>
              <mc:Fallback>
                <p:oleObj name="Equation" r:id="rId18" imgW="164880" imgH="19044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682581" y="287542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5329225"/>
              </p:ext>
            </p:extLst>
          </p:nvPr>
        </p:nvGraphicFramePr>
        <p:xfrm>
          <a:off x="5659843" y="28594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71" name="Equation" r:id="rId20" imgW="164880" imgH="190440" progId="Equation.DSMT4">
                  <p:embed/>
                </p:oleObj>
              </mc:Choice>
              <mc:Fallback>
                <p:oleObj name="Equation" r:id="rId20" imgW="1648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659843" y="28594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019259"/>
              </p:ext>
            </p:extLst>
          </p:nvPr>
        </p:nvGraphicFramePr>
        <p:xfrm>
          <a:off x="1141959" y="186511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72" name="Equation" r:id="rId22" imgW="152280" imgH="190440" progId="Equation.DSMT4">
                  <p:embed/>
                </p:oleObj>
              </mc:Choice>
              <mc:Fallback>
                <p:oleObj name="Equation" r:id="rId22" imgW="152280" imgH="1904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141959" y="186511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1106663"/>
              </p:ext>
            </p:extLst>
          </p:nvPr>
        </p:nvGraphicFramePr>
        <p:xfrm>
          <a:off x="2202412" y="18651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73" name="Equation" r:id="rId24" imgW="164880" imgH="190440" progId="Equation.DSMT4">
                  <p:embed/>
                </p:oleObj>
              </mc:Choice>
              <mc:Fallback>
                <p:oleObj name="Equation" r:id="rId24" imgW="164880" imgH="19044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202412" y="18651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6719710"/>
              </p:ext>
            </p:extLst>
          </p:nvPr>
        </p:nvGraphicFramePr>
        <p:xfrm>
          <a:off x="3297782" y="18651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74" name="Equation" r:id="rId26" imgW="164880" imgH="190440" progId="Equation.DSMT4">
                  <p:embed/>
                </p:oleObj>
              </mc:Choice>
              <mc:Fallback>
                <p:oleObj name="Equation" r:id="rId26" imgW="164880" imgH="19044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297782" y="18651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2762279"/>
              </p:ext>
            </p:extLst>
          </p:nvPr>
        </p:nvGraphicFramePr>
        <p:xfrm>
          <a:off x="4323309" y="18651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75" name="Equation" r:id="rId28" imgW="164880" imgH="190440" progId="Equation.DSMT4">
                  <p:embed/>
                </p:oleObj>
              </mc:Choice>
              <mc:Fallback>
                <p:oleObj name="Equation" r:id="rId28" imgW="164880" imgH="19044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323309" y="18651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953977"/>
              </p:ext>
            </p:extLst>
          </p:nvPr>
        </p:nvGraphicFramePr>
        <p:xfrm>
          <a:off x="5382170" y="18651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76" name="Equation" r:id="rId30" imgW="164880" imgH="190440" progId="Equation.DSMT4">
                  <p:embed/>
                </p:oleObj>
              </mc:Choice>
              <mc:Fallback>
                <p:oleObj name="Equation" r:id="rId30" imgW="164880" imgH="190440" progId="Equation.DSMT4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382170" y="18651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3521574"/>
              </p:ext>
            </p:extLst>
          </p:nvPr>
        </p:nvGraphicFramePr>
        <p:xfrm>
          <a:off x="7113107" y="2655434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77" name="Equation" r:id="rId32" imgW="177480" imgH="190440" progId="Equation.DSMT4">
                  <p:embed/>
                </p:oleObj>
              </mc:Choice>
              <mc:Fallback>
                <p:oleObj name="Equation" r:id="rId32" imgW="177480" imgH="19044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113107" y="2655434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1416780"/>
              </p:ext>
            </p:extLst>
          </p:nvPr>
        </p:nvGraphicFramePr>
        <p:xfrm>
          <a:off x="7919167" y="2655434"/>
          <a:ext cx="15049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78" name="Equation" r:id="rId34" imgW="1002960" imgH="215640" progId="Equation.DSMT4">
                  <p:embed/>
                </p:oleObj>
              </mc:Choice>
              <mc:Fallback>
                <p:oleObj name="Equation" r:id="rId34" imgW="1002960" imgH="215640" progId="Equation.DSMT4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919167" y="2655434"/>
                        <a:ext cx="150495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920123"/>
              </p:ext>
            </p:extLst>
          </p:nvPr>
        </p:nvGraphicFramePr>
        <p:xfrm>
          <a:off x="7620000" y="647700"/>
          <a:ext cx="1109662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79" name="Equation" r:id="rId36" imgW="253800" imgH="203040" progId="Equation.DSMT4">
                  <p:embed/>
                </p:oleObj>
              </mc:Choice>
              <mc:Fallback>
                <p:oleObj name="Equation" r:id="rId36" imgW="253800" imgH="203040" progId="Equation.DSMT4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620000" y="647700"/>
                        <a:ext cx="1109662" cy="887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Arrow Connector 26"/>
          <p:cNvCxnSpPr/>
          <p:nvPr/>
        </p:nvCxnSpPr>
        <p:spPr>
          <a:xfrm flipH="1">
            <a:off x="8685208" y="882955"/>
            <a:ext cx="762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433642" y="601107"/>
            <a:ext cx="2413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Set in high frequency</a:t>
            </a:r>
          </a:p>
          <a:p>
            <a:r>
              <a:rPr lang="en-US" dirty="0" smtClean="0"/>
              <a:t>A short circuit for a cap.</a:t>
            </a:r>
            <a:endParaRPr lang="en-US" dirty="0"/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8015567" y="1465960"/>
            <a:ext cx="0" cy="3736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712988"/>
              </p:ext>
            </p:extLst>
          </p:nvPr>
        </p:nvGraphicFramePr>
        <p:xfrm>
          <a:off x="7783512" y="1855073"/>
          <a:ext cx="555625" cy="417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0" name="Equation" r:id="rId38" imgW="203040" imgH="152280" progId="Equation.DSMT4">
                  <p:embed/>
                </p:oleObj>
              </mc:Choice>
              <mc:Fallback>
                <p:oleObj name="Equation" r:id="rId38" imgW="203040" imgH="152280" progId="Equation.DSMT4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783512" y="1855073"/>
                        <a:ext cx="555625" cy="417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9433642" y="1439691"/>
            <a:ext cx="25087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remaining elements </a:t>
            </a:r>
          </a:p>
          <a:p>
            <a:r>
              <a:rPr lang="en-US" dirty="0" smtClean="0"/>
              <a:t>are left in their dc state </a:t>
            </a:r>
          </a:p>
          <a:p>
            <a:r>
              <a:rPr lang="en-US" dirty="0" smtClean="0"/>
              <a:t>(all caps open)</a:t>
            </a:r>
            <a:endParaRPr lang="en-US" dirty="0"/>
          </a:p>
        </p:txBody>
      </p:sp>
      <p:sp>
        <p:nvSpPr>
          <p:cNvPr id="32" name="Right Arrow 31"/>
          <p:cNvSpPr/>
          <p:nvPr/>
        </p:nvSpPr>
        <p:spPr>
          <a:xfrm>
            <a:off x="1377829" y="4754471"/>
            <a:ext cx="1338636" cy="838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3109599"/>
              </p:ext>
            </p:extLst>
          </p:nvPr>
        </p:nvGraphicFramePr>
        <p:xfrm>
          <a:off x="3050761" y="4667250"/>
          <a:ext cx="5940839" cy="1012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1" name="Equation" r:id="rId40" imgW="2234880" imgH="380880" progId="Equation.DSMT4">
                  <p:embed/>
                </p:oleObj>
              </mc:Choice>
              <mc:Fallback>
                <p:oleObj name="Equation" r:id="rId40" imgW="2234880" imgH="38088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3050761" y="4667250"/>
                        <a:ext cx="5940839" cy="10126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3149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124" y="190460"/>
            <a:ext cx="7493975" cy="2258061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7652627"/>
              </p:ext>
            </p:extLst>
          </p:nvPr>
        </p:nvGraphicFramePr>
        <p:xfrm>
          <a:off x="2419941" y="990634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27" name="Equation" r:id="rId4" imgW="164880" imgH="190440" progId="Equation.DSMT4">
                  <p:embed/>
                </p:oleObj>
              </mc:Choice>
              <mc:Fallback>
                <p:oleObj name="Equation" r:id="rId4" imgW="164880" imgH="19044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19941" y="990634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973871"/>
              </p:ext>
            </p:extLst>
          </p:nvPr>
        </p:nvGraphicFramePr>
        <p:xfrm>
          <a:off x="3538243" y="100653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28" name="Equation" r:id="rId6" imgW="164880" imgH="190440" progId="Equation.DSMT4">
                  <p:embed/>
                </p:oleObj>
              </mc:Choice>
              <mc:Fallback>
                <p:oleObj name="Equation" r:id="rId6" imgW="164880" imgH="19044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38243" y="100653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033340"/>
              </p:ext>
            </p:extLst>
          </p:nvPr>
        </p:nvGraphicFramePr>
        <p:xfrm>
          <a:off x="4599563" y="100693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29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99563" y="100693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607366"/>
              </p:ext>
            </p:extLst>
          </p:nvPr>
        </p:nvGraphicFramePr>
        <p:xfrm>
          <a:off x="5660883" y="102756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30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60883" y="102756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7690972"/>
              </p:ext>
            </p:extLst>
          </p:nvPr>
        </p:nvGraphicFramePr>
        <p:xfrm>
          <a:off x="1079500" y="188913"/>
          <a:ext cx="43815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31" name="Equation" r:id="rId12" imgW="215640" imgH="190440" progId="Equation.DSMT4">
                  <p:embed/>
                </p:oleObj>
              </mc:Choice>
              <mc:Fallback>
                <p:oleObj name="Equation" r:id="rId12" imgW="215640" imgH="1904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79500" y="188913"/>
                        <a:ext cx="438150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694706"/>
              </p:ext>
            </p:extLst>
          </p:nvPr>
        </p:nvGraphicFramePr>
        <p:xfrm>
          <a:off x="2203453" y="1887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32" name="Equation" r:id="rId14" imgW="164880" imgH="190440" progId="Equation.DSMT4">
                  <p:embed/>
                </p:oleObj>
              </mc:Choice>
              <mc:Fallback>
                <p:oleObj name="Equation" r:id="rId14" imgW="1648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03453" y="1887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6689788"/>
              </p:ext>
            </p:extLst>
          </p:nvPr>
        </p:nvGraphicFramePr>
        <p:xfrm>
          <a:off x="3298823" y="1887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33" name="Equation" r:id="rId16" imgW="164880" imgH="190440" progId="Equation.DSMT4">
                  <p:embed/>
                </p:oleObj>
              </mc:Choice>
              <mc:Fallback>
                <p:oleObj name="Equation" r:id="rId16" imgW="164880" imgH="19044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298823" y="1887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1084204"/>
              </p:ext>
            </p:extLst>
          </p:nvPr>
        </p:nvGraphicFramePr>
        <p:xfrm>
          <a:off x="4324350" y="1887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34" name="Equation" r:id="rId18" imgW="164880" imgH="190440" progId="Equation.DSMT4">
                  <p:embed/>
                </p:oleObj>
              </mc:Choice>
              <mc:Fallback>
                <p:oleObj name="Equation" r:id="rId18" imgW="164880" imgH="19044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324350" y="1887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375650"/>
              </p:ext>
            </p:extLst>
          </p:nvPr>
        </p:nvGraphicFramePr>
        <p:xfrm>
          <a:off x="5383211" y="1887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35" name="Equation" r:id="rId20" imgW="164880" imgH="190440" progId="Equation.DSMT4">
                  <p:embed/>
                </p:oleObj>
              </mc:Choice>
              <mc:Fallback>
                <p:oleObj name="Equation" r:id="rId20" imgW="164880" imgH="19044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383211" y="1887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250240"/>
              </p:ext>
            </p:extLst>
          </p:nvPr>
        </p:nvGraphicFramePr>
        <p:xfrm>
          <a:off x="7114148" y="979034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36" name="Equation" r:id="rId22" imgW="177480" imgH="190440" progId="Equation.DSMT4">
                  <p:embed/>
                </p:oleObj>
              </mc:Choice>
              <mc:Fallback>
                <p:oleObj name="Equation" r:id="rId22" imgW="177480" imgH="1904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114148" y="979034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824959"/>
              </p:ext>
            </p:extLst>
          </p:nvPr>
        </p:nvGraphicFramePr>
        <p:xfrm>
          <a:off x="722313" y="933450"/>
          <a:ext cx="4111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37" name="Equation" r:id="rId24" imgW="203040" imgH="190440" progId="Equation.DSMT4">
                  <p:embed/>
                </p:oleObj>
              </mc:Choice>
              <mc:Fallback>
                <p:oleObj name="Equation" r:id="rId24" imgW="20304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22313" y="933450"/>
                        <a:ext cx="4111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055186"/>
              </p:ext>
            </p:extLst>
          </p:nvPr>
        </p:nvGraphicFramePr>
        <p:xfrm>
          <a:off x="8135938" y="260350"/>
          <a:ext cx="1906587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38" name="Equation" r:id="rId26" imgW="939600" imgH="380880" progId="Equation.DSMT4">
                  <p:embed/>
                </p:oleObj>
              </mc:Choice>
              <mc:Fallback>
                <p:oleObj name="Equation" r:id="rId26" imgW="939600" imgH="38088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135938" y="260350"/>
                        <a:ext cx="1906587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63693"/>
              </p:ext>
            </p:extLst>
          </p:nvPr>
        </p:nvGraphicFramePr>
        <p:xfrm>
          <a:off x="8121492" y="764974"/>
          <a:ext cx="2601912" cy="146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39" name="Equation" r:id="rId28" imgW="1282680" imgH="723600" progId="Equation.DSMT4">
                  <p:embed/>
                </p:oleObj>
              </mc:Choice>
              <mc:Fallback>
                <p:oleObj name="Equation" r:id="rId28" imgW="1282680" imgH="72360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121492" y="764974"/>
                        <a:ext cx="2601912" cy="146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15903" y="2245610"/>
            <a:ext cx="7467851" cy="2250190"/>
          </a:xfrm>
          <a:prstGeom prst="rect">
            <a:avLst/>
          </a:prstGeom>
        </p:spPr>
      </p:pic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465843"/>
              </p:ext>
            </p:extLst>
          </p:nvPr>
        </p:nvGraphicFramePr>
        <p:xfrm>
          <a:off x="3539284" y="302221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40" name="Equation" r:id="rId31" imgW="164880" imgH="190440" progId="Equation.DSMT4">
                  <p:embed/>
                </p:oleObj>
              </mc:Choice>
              <mc:Fallback>
                <p:oleObj name="Equation" r:id="rId31" imgW="164880" imgH="19044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39284" y="302221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9836666"/>
              </p:ext>
            </p:extLst>
          </p:nvPr>
        </p:nvGraphicFramePr>
        <p:xfrm>
          <a:off x="4600604" y="302260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41" name="Equation" r:id="rId32" imgW="164880" imgH="190440" progId="Equation.DSMT4">
                  <p:embed/>
                </p:oleObj>
              </mc:Choice>
              <mc:Fallback>
                <p:oleObj name="Equation" r:id="rId32" imgW="164880" imgH="1904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00604" y="302260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2028428"/>
              </p:ext>
            </p:extLst>
          </p:nvPr>
        </p:nvGraphicFramePr>
        <p:xfrm>
          <a:off x="5661924" y="30432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42" name="Equation" r:id="rId33" imgW="164880" imgH="190440" progId="Equation.DSMT4">
                  <p:embed/>
                </p:oleObj>
              </mc:Choice>
              <mc:Fallback>
                <p:oleObj name="Equation" r:id="rId33" imgW="164880" imgH="1904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61924" y="30432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5415217"/>
              </p:ext>
            </p:extLst>
          </p:nvPr>
        </p:nvGraphicFramePr>
        <p:xfrm>
          <a:off x="2141538" y="2205038"/>
          <a:ext cx="46355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43" name="Equation" r:id="rId34" imgW="228600" imgH="190440" progId="Equation.DSMT4">
                  <p:embed/>
                </p:oleObj>
              </mc:Choice>
              <mc:Fallback>
                <p:oleObj name="Equation" r:id="rId34" imgW="228600" imgH="19044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141538" y="2205038"/>
                        <a:ext cx="463550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4103651"/>
              </p:ext>
            </p:extLst>
          </p:nvPr>
        </p:nvGraphicFramePr>
        <p:xfrm>
          <a:off x="3299864" y="2204394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44" name="Equation" r:id="rId36" imgW="164880" imgH="190440" progId="Equation.DSMT4">
                  <p:embed/>
                </p:oleObj>
              </mc:Choice>
              <mc:Fallback>
                <p:oleObj name="Equation" r:id="rId36" imgW="164880" imgH="19044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299864" y="2204394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666451"/>
              </p:ext>
            </p:extLst>
          </p:nvPr>
        </p:nvGraphicFramePr>
        <p:xfrm>
          <a:off x="4325391" y="2204394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45" name="Equation" r:id="rId37" imgW="164880" imgH="190440" progId="Equation.DSMT4">
                  <p:embed/>
                </p:oleObj>
              </mc:Choice>
              <mc:Fallback>
                <p:oleObj name="Equation" r:id="rId37" imgW="164880" imgH="19044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325391" y="2204394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963403"/>
              </p:ext>
            </p:extLst>
          </p:nvPr>
        </p:nvGraphicFramePr>
        <p:xfrm>
          <a:off x="5384252" y="2204394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46" name="Equation" r:id="rId38" imgW="164880" imgH="190440" progId="Equation.DSMT4">
                  <p:embed/>
                </p:oleObj>
              </mc:Choice>
              <mc:Fallback>
                <p:oleObj name="Equation" r:id="rId38" imgW="164880" imgH="1904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384252" y="2204394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872273"/>
              </p:ext>
            </p:extLst>
          </p:nvPr>
        </p:nvGraphicFramePr>
        <p:xfrm>
          <a:off x="7115189" y="2994709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47" name="Equation" r:id="rId39" imgW="177480" imgH="190440" progId="Equation.DSMT4">
                  <p:embed/>
                </p:oleObj>
              </mc:Choice>
              <mc:Fallback>
                <p:oleObj name="Equation" r:id="rId39" imgW="177480" imgH="1904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115189" y="2994709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4752292"/>
              </p:ext>
            </p:extLst>
          </p:nvPr>
        </p:nvGraphicFramePr>
        <p:xfrm>
          <a:off x="711200" y="2949575"/>
          <a:ext cx="436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48" name="Equation" r:id="rId40" imgW="215640" imgH="190440" progId="Equation.DSMT4">
                  <p:embed/>
                </p:oleObj>
              </mc:Choice>
              <mc:Fallback>
                <p:oleObj name="Equation" r:id="rId40" imgW="215640" imgH="1904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11200" y="2949575"/>
                        <a:ext cx="436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2548295"/>
              </p:ext>
            </p:extLst>
          </p:nvPr>
        </p:nvGraphicFramePr>
        <p:xfrm>
          <a:off x="8129588" y="2193925"/>
          <a:ext cx="3616325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49" name="Equation" r:id="rId42" imgW="2133360" imgH="723600" progId="Equation.DSMT4">
                  <p:embed/>
                </p:oleObj>
              </mc:Choice>
              <mc:Fallback>
                <p:oleObj name="Equation" r:id="rId42" imgW="2133360" imgH="72360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129588" y="2193925"/>
                        <a:ext cx="3616325" cy="1225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304446"/>
              </p:ext>
            </p:extLst>
          </p:nvPr>
        </p:nvGraphicFramePr>
        <p:xfrm>
          <a:off x="2726623" y="60956"/>
          <a:ext cx="379624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50" name="Equation" r:id="rId44" imgW="215640" imgH="190440" progId="Equation.DSMT4">
                  <p:embed/>
                </p:oleObj>
              </mc:Choice>
              <mc:Fallback>
                <p:oleObj name="Equation" r:id="rId44" imgW="21564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2726623" y="60956"/>
                        <a:ext cx="379624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Arrow Connector 35"/>
          <p:cNvCxnSpPr/>
          <p:nvPr/>
        </p:nvCxnSpPr>
        <p:spPr>
          <a:xfrm>
            <a:off x="2916435" y="381600"/>
            <a:ext cx="0" cy="2299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9863634"/>
              </p:ext>
            </p:extLst>
          </p:nvPr>
        </p:nvGraphicFramePr>
        <p:xfrm>
          <a:off x="3792538" y="2092325"/>
          <a:ext cx="357187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51" name="Equation" r:id="rId46" imgW="203040" imgH="190440" progId="Equation.DSMT4">
                  <p:embed/>
                </p:oleObj>
              </mc:Choice>
              <mc:Fallback>
                <p:oleObj name="Equation" r:id="rId46" imgW="203040" imgH="190440" progId="Equation.DSMT4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3792538" y="2092325"/>
                        <a:ext cx="357187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Arrow Connector 37"/>
          <p:cNvCxnSpPr/>
          <p:nvPr/>
        </p:nvCxnSpPr>
        <p:spPr>
          <a:xfrm>
            <a:off x="3970800" y="2413757"/>
            <a:ext cx="0" cy="2299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0390492"/>
              </p:ext>
            </p:extLst>
          </p:nvPr>
        </p:nvGraphicFramePr>
        <p:xfrm>
          <a:off x="8100289" y="3434715"/>
          <a:ext cx="316865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52" name="Equation" r:id="rId48" imgW="1562040" imgH="380880" progId="Equation.DSMT4">
                  <p:embed/>
                </p:oleObj>
              </mc:Choice>
              <mc:Fallback>
                <p:oleObj name="Equation" r:id="rId48" imgW="1562040" imgH="38088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8100289" y="3434715"/>
                        <a:ext cx="316865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0416910"/>
              </p:ext>
            </p:extLst>
          </p:nvPr>
        </p:nvGraphicFramePr>
        <p:xfrm>
          <a:off x="8100289" y="4261209"/>
          <a:ext cx="3640137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53" name="Equation" r:id="rId50" imgW="2145960" imgH="723600" progId="Equation.DSMT4">
                  <p:embed/>
                </p:oleObj>
              </mc:Choice>
              <mc:Fallback>
                <p:oleObj name="Equation" r:id="rId50" imgW="2145960" imgH="72360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8100289" y="4261209"/>
                        <a:ext cx="3640137" cy="1223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6812299"/>
              </p:ext>
            </p:extLst>
          </p:nvPr>
        </p:nvGraphicFramePr>
        <p:xfrm>
          <a:off x="8100289" y="5513388"/>
          <a:ext cx="316865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54" name="Equation" r:id="rId52" imgW="1562040" imgH="380880" progId="Equation.DSMT4">
                  <p:embed/>
                </p:oleObj>
              </mc:Choice>
              <mc:Fallback>
                <p:oleObj name="Equation" r:id="rId52" imgW="1562040" imgH="380880" progId="Equation.DSMT4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8100289" y="5513388"/>
                        <a:ext cx="316865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4372484"/>
              </p:ext>
            </p:extLst>
          </p:nvPr>
        </p:nvGraphicFramePr>
        <p:xfrm>
          <a:off x="1054473" y="2305485"/>
          <a:ext cx="4889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55" name="Equation" r:id="rId54" imgW="241200" imgH="177480" progId="Equation.DSMT4">
                  <p:embed/>
                </p:oleObj>
              </mc:Choice>
              <mc:Fallback>
                <p:oleObj name="Equation" r:id="rId54" imgW="241200" imgH="177480" progId="Equation.DSMT4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1054473" y="2305485"/>
                        <a:ext cx="4889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54564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903" y="196065"/>
            <a:ext cx="7475370" cy="2252455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5849984"/>
              </p:ext>
            </p:extLst>
          </p:nvPr>
        </p:nvGraphicFramePr>
        <p:xfrm>
          <a:off x="4599563" y="100693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66" name="Equation" r:id="rId4" imgW="164880" imgH="190440" progId="Equation.DSMT4">
                  <p:embed/>
                </p:oleObj>
              </mc:Choice>
              <mc:Fallback>
                <p:oleObj name="Equation" r:id="rId4" imgW="164880" imgH="1904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99563" y="100693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9718520"/>
              </p:ext>
            </p:extLst>
          </p:nvPr>
        </p:nvGraphicFramePr>
        <p:xfrm>
          <a:off x="5660883" y="102756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67" name="Equation" r:id="rId6" imgW="164880" imgH="190440" progId="Equation.DSMT4">
                  <p:embed/>
                </p:oleObj>
              </mc:Choice>
              <mc:Fallback>
                <p:oleObj name="Equation" r:id="rId6" imgW="164880" imgH="1904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60883" y="102756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592115"/>
              </p:ext>
            </p:extLst>
          </p:nvPr>
        </p:nvGraphicFramePr>
        <p:xfrm>
          <a:off x="3235325" y="188913"/>
          <a:ext cx="46355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68" name="Equation" r:id="rId8" imgW="228600" imgH="190440" progId="Equation.DSMT4">
                  <p:embed/>
                </p:oleObj>
              </mc:Choice>
              <mc:Fallback>
                <p:oleObj name="Equation" r:id="rId8" imgW="228600" imgH="19044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35325" y="188913"/>
                        <a:ext cx="463550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498587"/>
              </p:ext>
            </p:extLst>
          </p:nvPr>
        </p:nvGraphicFramePr>
        <p:xfrm>
          <a:off x="4324350" y="1887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69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24350" y="1887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122378"/>
              </p:ext>
            </p:extLst>
          </p:nvPr>
        </p:nvGraphicFramePr>
        <p:xfrm>
          <a:off x="5383211" y="1887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70" name="Equation" r:id="rId12" imgW="164880" imgH="190440" progId="Equation.DSMT4">
                  <p:embed/>
                </p:oleObj>
              </mc:Choice>
              <mc:Fallback>
                <p:oleObj name="Equation" r:id="rId12" imgW="164880" imgH="1904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83211" y="1887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9517092"/>
              </p:ext>
            </p:extLst>
          </p:nvPr>
        </p:nvGraphicFramePr>
        <p:xfrm>
          <a:off x="7114148" y="979034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71" name="Equation" r:id="rId14" imgW="177480" imgH="190440" progId="Equation.DSMT4">
                  <p:embed/>
                </p:oleObj>
              </mc:Choice>
              <mc:Fallback>
                <p:oleObj name="Equation" r:id="rId14" imgW="177480" imgH="1904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114148" y="979034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7720714"/>
              </p:ext>
            </p:extLst>
          </p:nvPr>
        </p:nvGraphicFramePr>
        <p:xfrm>
          <a:off x="722313" y="933450"/>
          <a:ext cx="4111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72" name="Equation" r:id="rId16" imgW="203040" imgH="190440" progId="Equation.DSMT4">
                  <p:embed/>
                </p:oleObj>
              </mc:Choice>
              <mc:Fallback>
                <p:oleObj name="Equation" r:id="rId16" imgW="203040" imgH="1904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22313" y="933450"/>
                        <a:ext cx="4111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2883518"/>
              </p:ext>
            </p:extLst>
          </p:nvPr>
        </p:nvGraphicFramePr>
        <p:xfrm>
          <a:off x="4862274" y="15902"/>
          <a:ext cx="379624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73" name="Equation" r:id="rId18" imgW="215640" imgH="190440" progId="Equation.DSMT4">
                  <p:embed/>
                </p:oleObj>
              </mc:Choice>
              <mc:Fallback>
                <p:oleObj name="Equation" r:id="rId18" imgW="215640" imgH="190440" progId="Equation.DSMT4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862274" y="15902"/>
                        <a:ext cx="379624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Arrow Connector 14"/>
          <p:cNvCxnSpPr/>
          <p:nvPr/>
        </p:nvCxnSpPr>
        <p:spPr>
          <a:xfrm>
            <a:off x="5052086" y="336546"/>
            <a:ext cx="0" cy="2299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834122"/>
              </p:ext>
            </p:extLst>
          </p:nvPr>
        </p:nvGraphicFramePr>
        <p:xfrm>
          <a:off x="8152559" y="308716"/>
          <a:ext cx="3640137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74" name="Equation" r:id="rId20" imgW="2145960" imgH="723600" progId="Equation.DSMT4">
                  <p:embed/>
                </p:oleObj>
              </mc:Choice>
              <mc:Fallback>
                <p:oleObj name="Equation" r:id="rId20" imgW="2145960" imgH="723600" progId="Equation.DSMT4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152559" y="308716"/>
                        <a:ext cx="3640137" cy="1223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4959897"/>
              </p:ext>
            </p:extLst>
          </p:nvPr>
        </p:nvGraphicFramePr>
        <p:xfrm>
          <a:off x="8152559" y="1560895"/>
          <a:ext cx="316865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75" name="Equation" r:id="rId22" imgW="1562040" imgH="380880" progId="Equation.DSMT4">
                  <p:embed/>
                </p:oleObj>
              </mc:Choice>
              <mc:Fallback>
                <p:oleObj name="Equation" r:id="rId22" imgW="1562040" imgH="380880" progId="Equation.DSMT4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152559" y="1560895"/>
                        <a:ext cx="316865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-25083" y="2236755"/>
            <a:ext cx="7477031" cy="2252956"/>
          </a:xfrm>
          <a:prstGeom prst="rect">
            <a:avLst/>
          </a:prstGeom>
        </p:spPr>
      </p:pic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2299500"/>
              </p:ext>
            </p:extLst>
          </p:nvPr>
        </p:nvGraphicFramePr>
        <p:xfrm>
          <a:off x="5661924" y="30432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76" name="Equation" r:id="rId25" imgW="164880" imgH="190440" progId="Equation.DSMT4">
                  <p:embed/>
                </p:oleObj>
              </mc:Choice>
              <mc:Fallback>
                <p:oleObj name="Equation" r:id="rId25" imgW="164880" imgH="1904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61924" y="30432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014464"/>
              </p:ext>
            </p:extLst>
          </p:nvPr>
        </p:nvGraphicFramePr>
        <p:xfrm>
          <a:off x="5384252" y="2204394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77" name="Equation" r:id="rId26" imgW="164880" imgH="190440" progId="Equation.DSMT4">
                  <p:embed/>
                </p:oleObj>
              </mc:Choice>
              <mc:Fallback>
                <p:oleObj name="Equation" r:id="rId26" imgW="164880" imgH="19044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84252" y="2204394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5342656"/>
              </p:ext>
            </p:extLst>
          </p:nvPr>
        </p:nvGraphicFramePr>
        <p:xfrm>
          <a:off x="7115189" y="2994709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78" name="Equation" r:id="rId27" imgW="177480" imgH="190440" progId="Equation.DSMT4">
                  <p:embed/>
                </p:oleObj>
              </mc:Choice>
              <mc:Fallback>
                <p:oleObj name="Equation" r:id="rId27" imgW="177480" imgH="190440" progId="Equation.DSMT4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115189" y="2994709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6305543"/>
              </p:ext>
            </p:extLst>
          </p:nvPr>
        </p:nvGraphicFramePr>
        <p:xfrm>
          <a:off x="711200" y="2949575"/>
          <a:ext cx="436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79" name="Equation" r:id="rId28" imgW="215640" imgH="190440" progId="Equation.DSMT4">
                  <p:embed/>
                </p:oleObj>
              </mc:Choice>
              <mc:Fallback>
                <p:oleObj name="Equation" r:id="rId28" imgW="215640" imgH="190440" progId="Equation.DSMT4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11200" y="2949575"/>
                        <a:ext cx="436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125012"/>
              </p:ext>
            </p:extLst>
          </p:nvPr>
        </p:nvGraphicFramePr>
        <p:xfrm>
          <a:off x="4268788" y="2228850"/>
          <a:ext cx="46355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80" name="Equation" r:id="rId30" imgW="228600" imgH="190440" progId="Equation.DSMT4">
                  <p:embed/>
                </p:oleObj>
              </mc:Choice>
              <mc:Fallback>
                <p:oleObj name="Equation" r:id="rId30" imgW="228600" imgH="1904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268788" y="2228850"/>
                        <a:ext cx="463550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3492378"/>
              </p:ext>
            </p:extLst>
          </p:nvPr>
        </p:nvGraphicFramePr>
        <p:xfrm>
          <a:off x="8258415" y="2568832"/>
          <a:ext cx="18542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81" name="Equation" r:id="rId32" imgW="914400" imgH="380880" progId="Equation.DSMT4">
                  <p:embed/>
                </p:oleObj>
              </mc:Choice>
              <mc:Fallback>
                <p:oleObj name="Equation" r:id="rId32" imgW="914400" imgH="38088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258415" y="2568832"/>
                        <a:ext cx="18542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802185"/>
              </p:ext>
            </p:extLst>
          </p:nvPr>
        </p:nvGraphicFramePr>
        <p:xfrm>
          <a:off x="2624931" y="4197741"/>
          <a:ext cx="3733800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82" name="Equation" r:id="rId34" imgW="1841400" imgH="406080" progId="Equation.DSMT4">
                  <p:embed/>
                </p:oleObj>
              </mc:Choice>
              <mc:Fallback>
                <p:oleObj name="Equation" r:id="rId34" imgW="1841400" imgH="406080" progId="Equation.DSMT4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624931" y="4197741"/>
                        <a:ext cx="3733800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4065019"/>
              </p:ext>
            </p:extLst>
          </p:nvPr>
        </p:nvGraphicFramePr>
        <p:xfrm>
          <a:off x="1036817" y="279688"/>
          <a:ext cx="4889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83" name="Equation" r:id="rId36" imgW="241200" imgH="177480" progId="Equation.DSMT4">
                  <p:embed/>
                </p:oleObj>
              </mc:Choice>
              <mc:Fallback>
                <p:oleObj name="Equation" r:id="rId36" imgW="241200" imgH="17748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36817" y="279688"/>
                        <a:ext cx="4889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0766087"/>
              </p:ext>
            </p:extLst>
          </p:nvPr>
        </p:nvGraphicFramePr>
        <p:xfrm>
          <a:off x="2120900" y="279688"/>
          <a:ext cx="4889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84" name="Equation" r:id="rId38" imgW="241200" imgH="177480" progId="Equation.DSMT4">
                  <p:embed/>
                </p:oleObj>
              </mc:Choice>
              <mc:Fallback>
                <p:oleObj name="Equation" r:id="rId38" imgW="241200" imgH="17748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120900" y="279688"/>
                        <a:ext cx="4889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4000439"/>
              </p:ext>
            </p:extLst>
          </p:nvPr>
        </p:nvGraphicFramePr>
        <p:xfrm>
          <a:off x="1054473" y="2305485"/>
          <a:ext cx="4889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85" name="Equation" r:id="rId39" imgW="241200" imgH="177480" progId="Equation.DSMT4">
                  <p:embed/>
                </p:oleObj>
              </mc:Choice>
              <mc:Fallback>
                <p:oleObj name="Equation" r:id="rId39" imgW="241200" imgH="17748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54473" y="2305485"/>
                        <a:ext cx="4889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6017615"/>
              </p:ext>
            </p:extLst>
          </p:nvPr>
        </p:nvGraphicFramePr>
        <p:xfrm>
          <a:off x="2138556" y="2305485"/>
          <a:ext cx="4889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86" name="Equation" r:id="rId40" imgW="241200" imgH="177480" progId="Equation.DSMT4">
                  <p:embed/>
                </p:oleObj>
              </mc:Choice>
              <mc:Fallback>
                <p:oleObj name="Equation" r:id="rId40" imgW="241200" imgH="177480" progId="Equation.DSMT4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138556" y="2305485"/>
                        <a:ext cx="4889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861514"/>
              </p:ext>
            </p:extLst>
          </p:nvPr>
        </p:nvGraphicFramePr>
        <p:xfrm>
          <a:off x="3176503" y="2305485"/>
          <a:ext cx="4889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87" name="Equation" r:id="rId41" imgW="241200" imgH="177480" progId="Equation.DSMT4">
                  <p:embed/>
                </p:oleObj>
              </mc:Choice>
              <mc:Fallback>
                <p:oleObj name="Equation" r:id="rId41" imgW="241200" imgH="177480" progId="Equation.DSMT4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176503" y="2305485"/>
                        <a:ext cx="4889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09900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t="945"/>
          <a:stretch/>
        </p:blipFill>
        <p:spPr>
          <a:xfrm>
            <a:off x="152400" y="285750"/>
            <a:ext cx="4648200" cy="47410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800" y="180973"/>
            <a:ext cx="6324934" cy="52554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90600" y="5436418"/>
            <a:ext cx="2608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Raw brute-force transfer</a:t>
            </a:r>
          </a:p>
          <a:p>
            <a:r>
              <a:rPr lang="en-US" dirty="0" smtClean="0"/>
              <a:t>function for the reference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76200" y="250005"/>
            <a:ext cx="4914900" cy="614362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4411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52400"/>
            <a:ext cx="6477000" cy="32099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3505200"/>
            <a:ext cx="9067800" cy="313372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315200" y="4191000"/>
            <a:ext cx="19050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7700" y="2190750"/>
            <a:ext cx="2876550" cy="24860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267700" y="4343400"/>
            <a:ext cx="1866900" cy="333375"/>
          </a:xfrm>
          <a:prstGeom prst="rect">
            <a:avLst/>
          </a:pr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267700" y="3884295"/>
            <a:ext cx="1866900" cy="333375"/>
          </a:xfrm>
          <a:prstGeom prst="rect">
            <a:avLst/>
          </a:pr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267700" y="3146107"/>
            <a:ext cx="1866900" cy="333375"/>
          </a:xfrm>
          <a:prstGeom prst="rect">
            <a:avLst/>
          </a:pr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0730766"/>
              </p:ext>
            </p:extLst>
          </p:nvPr>
        </p:nvGraphicFramePr>
        <p:xfrm>
          <a:off x="7162800" y="1783687"/>
          <a:ext cx="4897437" cy="3942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5" name="Equation" r:id="rId6" imgW="2527200" imgH="203040" progId="Equation.DSMT4">
                  <p:embed/>
                </p:oleObj>
              </mc:Choice>
              <mc:Fallback>
                <p:oleObj name="Equation" r:id="rId6" imgW="2527200" imgH="2030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62800" y="1783687"/>
                        <a:ext cx="4897437" cy="3942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39240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04800"/>
            <a:ext cx="10146858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12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7100" y="203200"/>
            <a:ext cx="3812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all the caps, what is the gain H</a:t>
            </a:r>
            <a:r>
              <a:rPr lang="en-US" baseline="-25000" dirty="0" smtClean="0"/>
              <a:t>0</a:t>
            </a:r>
            <a:r>
              <a:rPr lang="en-US" dirty="0" smtClean="0"/>
              <a:t>?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8653154"/>
              </p:ext>
            </p:extLst>
          </p:nvPr>
        </p:nvGraphicFramePr>
        <p:xfrm>
          <a:off x="2863678" y="4538287"/>
          <a:ext cx="3784773" cy="8481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3" name="Equation" r:id="rId3" imgW="1701720" imgH="380880" progId="Equation.DSMT4">
                  <p:embed/>
                </p:oleObj>
              </mc:Choice>
              <mc:Fallback>
                <p:oleObj name="Equation" r:id="rId3" imgW="1701720" imgH="38088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63678" y="4538287"/>
                        <a:ext cx="3784773" cy="8481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831" y="1788887"/>
            <a:ext cx="10743682" cy="3056582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7249291"/>
              </p:ext>
            </p:extLst>
          </p:nvPr>
        </p:nvGraphicFramePr>
        <p:xfrm>
          <a:off x="10988769" y="2162175"/>
          <a:ext cx="1050831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4" name="Equation" r:id="rId6" imgW="393480" imgH="215640" progId="Equation.DSMT4">
                  <p:embed/>
                </p:oleObj>
              </mc:Choice>
              <mc:Fallback>
                <p:oleObj name="Equation" r:id="rId6" imgW="393480" imgH="2156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988769" y="2162175"/>
                        <a:ext cx="1050831" cy="57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173455"/>
              </p:ext>
            </p:extLst>
          </p:nvPr>
        </p:nvGraphicFramePr>
        <p:xfrm>
          <a:off x="209644" y="2757488"/>
          <a:ext cx="949325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5" name="Equation" r:id="rId8" imgW="355320" imgH="215640" progId="Equation.DSMT4">
                  <p:embed/>
                </p:oleObj>
              </mc:Choice>
              <mc:Fallback>
                <p:oleObj name="Equation" r:id="rId8" imgW="355320" imgH="2156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9644" y="2757488"/>
                        <a:ext cx="949325" cy="57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6465552"/>
              </p:ext>
            </p:extLst>
          </p:nvPr>
        </p:nvGraphicFramePr>
        <p:xfrm>
          <a:off x="2286000" y="1842690"/>
          <a:ext cx="406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6" name="Equation" r:id="rId10" imgW="152280" imgH="190440" progId="Equation.DSMT4">
                  <p:embed/>
                </p:oleObj>
              </mc:Choice>
              <mc:Fallback>
                <p:oleObj name="Equation" r:id="rId10" imgW="1522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86000" y="1842690"/>
                        <a:ext cx="4064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966209"/>
              </p:ext>
            </p:extLst>
          </p:nvPr>
        </p:nvGraphicFramePr>
        <p:xfrm>
          <a:off x="3717925" y="1842690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7" name="Equation" r:id="rId12" imgW="164880" imgH="190440" progId="Equation.DSMT4">
                  <p:embed/>
                </p:oleObj>
              </mc:Choice>
              <mc:Fallback>
                <p:oleObj name="Equation" r:id="rId12" imgW="164880" imgH="19044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17925" y="1842690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7287781"/>
              </p:ext>
            </p:extLst>
          </p:nvPr>
        </p:nvGraphicFramePr>
        <p:xfrm>
          <a:off x="5183188" y="1842690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8" name="Equation" r:id="rId14" imgW="164880" imgH="190440" progId="Equation.DSMT4">
                  <p:embed/>
                </p:oleObj>
              </mc:Choice>
              <mc:Fallback>
                <p:oleObj name="Equation" r:id="rId14" imgW="164880" imgH="19044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83188" y="1842690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4135050"/>
              </p:ext>
            </p:extLst>
          </p:nvPr>
        </p:nvGraphicFramePr>
        <p:xfrm>
          <a:off x="6648451" y="1842690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9" name="Equation" r:id="rId16" imgW="164880" imgH="190440" progId="Equation.DSMT4">
                  <p:embed/>
                </p:oleObj>
              </mc:Choice>
              <mc:Fallback>
                <p:oleObj name="Equation" r:id="rId16" imgW="164880" imgH="19044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648451" y="1842690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2853605"/>
              </p:ext>
            </p:extLst>
          </p:nvPr>
        </p:nvGraphicFramePr>
        <p:xfrm>
          <a:off x="8095504" y="1842690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0" name="Equation" r:id="rId18" imgW="164880" imgH="190440" progId="Equation.DSMT4">
                  <p:embed/>
                </p:oleObj>
              </mc:Choice>
              <mc:Fallback>
                <p:oleObj name="Equation" r:id="rId18" imgW="164880" imgH="1904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095504" y="1842690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2538005"/>
              </p:ext>
            </p:extLst>
          </p:nvPr>
        </p:nvGraphicFramePr>
        <p:xfrm>
          <a:off x="10347325" y="2895600"/>
          <a:ext cx="473075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1" name="Equation" r:id="rId20" imgW="177480" imgH="190440" progId="Equation.DSMT4">
                  <p:embed/>
                </p:oleObj>
              </mc:Choice>
              <mc:Fallback>
                <p:oleObj name="Equation" r:id="rId20" imgW="177480" imgH="1904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347325" y="2895600"/>
                        <a:ext cx="473075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0620702"/>
              </p:ext>
            </p:extLst>
          </p:nvPr>
        </p:nvGraphicFramePr>
        <p:xfrm>
          <a:off x="2654300" y="2891631"/>
          <a:ext cx="406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2" name="Equation" r:id="rId22" imgW="152280" imgH="190440" progId="Equation.DSMT4">
                  <p:embed/>
                </p:oleObj>
              </mc:Choice>
              <mc:Fallback>
                <p:oleObj name="Equation" r:id="rId22" imgW="152280" imgH="1904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654300" y="2891631"/>
                        <a:ext cx="4064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7315307"/>
              </p:ext>
            </p:extLst>
          </p:nvPr>
        </p:nvGraphicFramePr>
        <p:xfrm>
          <a:off x="4041775" y="2891631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3" name="Equation" r:id="rId24" imgW="164880" imgH="190440" progId="Equation.DSMT4">
                  <p:embed/>
                </p:oleObj>
              </mc:Choice>
              <mc:Fallback>
                <p:oleObj name="Equation" r:id="rId24" imgW="164880" imgH="1904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041775" y="2891631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837213"/>
              </p:ext>
            </p:extLst>
          </p:nvPr>
        </p:nvGraphicFramePr>
        <p:xfrm>
          <a:off x="5494337" y="2891631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4" name="Equation" r:id="rId26" imgW="164880" imgH="190440" progId="Equation.DSMT4">
                  <p:embed/>
                </p:oleObj>
              </mc:Choice>
              <mc:Fallback>
                <p:oleObj name="Equation" r:id="rId26" imgW="164880" imgH="19044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494337" y="2891631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3008193"/>
              </p:ext>
            </p:extLst>
          </p:nvPr>
        </p:nvGraphicFramePr>
        <p:xfrm>
          <a:off x="6951662" y="2891631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" name="Equation" r:id="rId28" imgW="164880" imgH="190440" progId="Equation.DSMT4">
                  <p:embed/>
                </p:oleObj>
              </mc:Choice>
              <mc:Fallback>
                <p:oleObj name="Equation" r:id="rId28" imgW="164880" imgH="19044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951662" y="2891631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6497736"/>
              </p:ext>
            </p:extLst>
          </p:nvPr>
        </p:nvGraphicFramePr>
        <p:xfrm>
          <a:off x="8386018" y="2891631"/>
          <a:ext cx="439738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6" name="Equation" r:id="rId30" imgW="164880" imgH="190440" progId="Equation.DSMT4">
                  <p:embed/>
                </p:oleObj>
              </mc:Choice>
              <mc:Fallback>
                <p:oleObj name="Equation" r:id="rId30" imgW="164880" imgH="19044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386018" y="2891631"/>
                        <a:ext cx="439738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19035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81000"/>
            <a:ext cx="5486400" cy="29813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381000"/>
            <a:ext cx="5543550" cy="30575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" y="3810000"/>
            <a:ext cx="6096000" cy="26471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3810000"/>
            <a:ext cx="5943600" cy="263170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81375" y="3617602"/>
            <a:ext cx="1739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Magnitude error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305925" y="3617602"/>
            <a:ext cx="1267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Phase error</a:t>
            </a:r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6400989"/>
              </p:ext>
            </p:extLst>
          </p:nvPr>
        </p:nvGraphicFramePr>
        <p:xfrm>
          <a:off x="4683293" y="628256"/>
          <a:ext cx="874296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Equation" r:id="rId7" imgW="406080" imgH="241200" progId="Equation.DSMT4">
                  <p:embed/>
                </p:oleObj>
              </mc:Choice>
              <mc:Fallback>
                <p:oleObj name="Equation" r:id="rId7" imgW="40608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83293" y="628256"/>
                        <a:ext cx="874296" cy="519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4759362"/>
              </p:ext>
            </p:extLst>
          </p:nvPr>
        </p:nvGraphicFramePr>
        <p:xfrm>
          <a:off x="10337800" y="655243"/>
          <a:ext cx="984250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1" name="Equation" r:id="rId9" imgW="457200" imgH="215640" progId="Equation.DSMT4">
                  <p:embed/>
                </p:oleObj>
              </mc:Choice>
              <mc:Fallback>
                <p:oleObj name="Equation" r:id="rId9" imgW="457200" imgH="2156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337800" y="655243"/>
                        <a:ext cx="984250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8078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3"/>
          <a:srcRect l="3149" t="11447" r="4233" b="13367"/>
          <a:stretch/>
        </p:blipFill>
        <p:spPr>
          <a:xfrm>
            <a:off x="381000" y="1523999"/>
            <a:ext cx="10591800" cy="25908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67100" y="203200"/>
            <a:ext cx="3178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Turn the excitation off, V</a:t>
            </a:r>
            <a:r>
              <a:rPr lang="en-US" baseline="-25000" dirty="0" smtClean="0"/>
              <a:t>in</a:t>
            </a:r>
            <a:r>
              <a:rPr lang="en-US" dirty="0" smtClean="0"/>
              <a:t> = 0 V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425700" y="2698750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4936386"/>
              </p:ext>
            </p:extLst>
          </p:nvPr>
        </p:nvGraphicFramePr>
        <p:xfrm>
          <a:off x="1962149" y="2541707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9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62149" y="2541707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>
          <a:xfrm>
            <a:off x="4070350" y="2697043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9182197"/>
              </p:ext>
            </p:extLst>
          </p:nvPr>
        </p:nvGraphicFramePr>
        <p:xfrm>
          <a:off x="3606799" y="2540000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0" name="Equation" r:id="rId6" imgW="203040" imgH="152280" progId="Equation.DSMT4">
                  <p:embed/>
                </p:oleObj>
              </mc:Choice>
              <mc:Fallback>
                <p:oleObj name="Equation" r:id="rId6" imgW="203040" imgH="15228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06799" y="2540000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/>
          <p:cNvCxnSpPr/>
          <p:nvPr/>
        </p:nvCxnSpPr>
        <p:spPr>
          <a:xfrm>
            <a:off x="5670550" y="2697043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1375419"/>
              </p:ext>
            </p:extLst>
          </p:nvPr>
        </p:nvGraphicFramePr>
        <p:xfrm>
          <a:off x="5206999" y="2540000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1" name="Equation" r:id="rId8" imgW="203040" imgH="152280" progId="Equation.DSMT4">
                  <p:embed/>
                </p:oleObj>
              </mc:Choice>
              <mc:Fallback>
                <p:oleObj name="Equation" r:id="rId8" imgW="203040" imgH="15228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06999" y="2540000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/>
          <p:cNvCxnSpPr/>
          <p:nvPr/>
        </p:nvCxnSpPr>
        <p:spPr>
          <a:xfrm>
            <a:off x="7346950" y="2697043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9353631"/>
              </p:ext>
            </p:extLst>
          </p:nvPr>
        </p:nvGraphicFramePr>
        <p:xfrm>
          <a:off x="6883399" y="2540000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2" name="Equation" r:id="rId9" imgW="203040" imgH="152280" progId="Equation.DSMT4">
                  <p:embed/>
                </p:oleObj>
              </mc:Choice>
              <mc:Fallback>
                <p:oleObj name="Equation" r:id="rId9" imgW="203040" imgH="15228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83399" y="2540000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Arrow Connector 14"/>
          <p:cNvCxnSpPr/>
          <p:nvPr/>
        </p:nvCxnSpPr>
        <p:spPr>
          <a:xfrm>
            <a:off x="8870950" y="2697043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26585"/>
              </p:ext>
            </p:extLst>
          </p:nvPr>
        </p:nvGraphicFramePr>
        <p:xfrm>
          <a:off x="8407399" y="2540000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3" name="Equation" r:id="rId10" imgW="203040" imgH="152280" progId="Equation.DSMT4">
                  <p:embed/>
                </p:oleObj>
              </mc:Choice>
              <mc:Fallback>
                <p:oleObj name="Equation" r:id="rId10" imgW="203040" imgH="15228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07399" y="2540000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697258"/>
              </p:ext>
            </p:extLst>
          </p:nvPr>
        </p:nvGraphicFramePr>
        <p:xfrm>
          <a:off x="1752600" y="4180560"/>
          <a:ext cx="3089275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4" name="Equation" r:id="rId11" imgW="1917360" imgH="241200" progId="Equation.DSMT4">
                  <p:embed/>
                </p:oleObj>
              </mc:Choice>
              <mc:Fallback>
                <p:oleObj name="Equation" r:id="rId11" imgW="191736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52600" y="4180560"/>
                        <a:ext cx="3089275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177752"/>
              </p:ext>
            </p:extLst>
          </p:nvPr>
        </p:nvGraphicFramePr>
        <p:xfrm>
          <a:off x="1752600" y="4631410"/>
          <a:ext cx="32734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5" name="Equation" r:id="rId13" imgW="2031840" imgH="241200" progId="Equation.DSMT4">
                  <p:embed/>
                </p:oleObj>
              </mc:Choice>
              <mc:Fallback>
                <p:oleObj name="Equation" r:id="rId13" imgW="2031840" imgH="24120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52600" y="4631410"/>
                        <a:ext cx="3273425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179005"/>
              </p:ext>
            </p:extLst>
          </p:nvPr>
        </p:nvGraphicFramePr>
        <p:xfrm>
          <a:off x="1752600" y="5073964"/>
          <a:ext cx="325278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6" name="Equation" r:id="rId15" imgW="2019240" imgH="241200" progId="Equation.DSMT4">
                  <p:embed/>
                </p:oleObj>
              </mc:Choice>
              <mc:Fallback>
                <p:oleObj name="Equation" r:id="rId15" imgW="2019240" imgH="24120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752600" y="5073964"/>
                        <a:ext cx="3252787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040079"/>
              </p:ext>
            </p:extLst>
          </p:nvPr>
        </p:nvGraphicFramePr>
        <p:xfrm>
          <a:off x="1752600" y="5492703"/>
          <a:ext cx="3273425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7" name="Equation" r:id="rId17" imgW="2031840" imgH="241200" progId="Equation.DSMT4">
                  <p:embed/>
                </p:oleObj>
              </mc:Choice>
              <mc:Fallback>
                <p:oleObj name="Equation" r:id="rId17" imgW="2031840" imgH="24120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752600" y="5492703"/>
                        <a:ext cx="3273425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840677"/>
              </p:ext>
            </p:extLst>
          </p:nvPr>
        </p:nvGraphicFramePr>
        <p:xfrm>
          <a:off x="1752600" y="5916476"/>
          <a:ext cx="31305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8" name="Equation" r:id="rId19" imgW="1942920" imgH="241200" progId="Equation.DSMT4">
                  <p:embed/>
                </p:oleObj>
              </mc:Choice>
              <mc:Fallback>
                <p:oleObj name="Equation" r:id="rId19" imgW="1942920" imgH="24120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752600" y="5916476"/>
                        <a:ext cx="31305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ight Brace 21"/>
          <p:cNvSpPr/>
          <p:nvPr/>
        </p:nvSpPr>
        <p:spPr>
          <a:xfrm>
            <a:off x="5214143" y="4256760"/>
            <a:ext cx="457200" cy="1905000"/>
          </a:xfrm>
          <a:prstGeom prst="rightBrace">
            <a:avLst>
              <a:gd name="adj1" fmla="val 4375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9104100"/>
              </p:ext>
            </p:extLst>
          </p:nvPr>
        </p:nvGraphicFramePr>
        <p:xfrm>
          <a:off x="5880099" y="5056066"/>
          <a:ext cx="1984375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9" name="Equation" r:id="rId21" imgW="1231560" imgH="190440" progId="Equation.DSMT4">
                  <p:embed/>
                </p:oleObj>
              </mc:Choice>
              <mc:Fallback>
                <p:oleObj name="Equation" r:id="rId21" imgW="1231560" imgH="19044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880099" y="5056066"/>
                        <a:ext cx="1984375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451958"/>
              </p:ext>
            </p:extLst>
          </p:nvPr>
        </p:nvGraphicFramePr>
        <p:xfrm>
          <a:off x="2520153" y="2978224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0" name="Equation" r:id="rId23" imgW="152280" imgH="190440" progId="Equation.DSMT4">
                  <p:embed/>
                </p:oleObj>
              </mc:Choice>
              <mc:Fallback>
                <p:oleObj name="Equation" r:id="rId23" imgW="152280" imgH="19044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520153" y="2978224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181767"/>
              </p:ext>
            </p:extLst>
          </p:nvPr>
        </p:nvGraphicFramePr>
        <p:xfrm>
          <a:off x="4081463" y="297180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1" name="Equation" r:id="rId25" imgW="164880" imgH="190440" progId="Equation.DSMT4">
                  <p:embed/>
                </p:oleObj>
              </mc:Choice>
              <mc:Fallback>
                <p:oleObj name="Equation" r:id="rId25" imgW="1648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081463" y="297180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3140283"/>
              </p:ext>
            </p:extLst>
          </p:nvPr>
        </p:nvGraphicFramePr>
        <p:xfrm>
          <a:off x="5735173" y="295727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2" name="Equation" r:id="rId27" imgW="164880" imgH="190440" progId="Equation.DSMT4">
                  <p:embed/>
                </p:oleObj>
              </mc:Choice>
              <mc:Fallback>
                <p:oleObj name="Equation" r:id="rId27" imgW="164880" imgH="1904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735173" y="295727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3607103"/>
              </p:ext>
            </p:extLst>
          </p:nvPr>
        </p:nvGraphicFramePr>
        <p:xfrm>
          <a:off x="7343377" y="2939878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3" name="Equation" r:id="rId29" imgW="164880" imgH="190440" progId="Equation.DSMT4">
                  <p:embed/>
                </p:oleObj>
              </mc:Choice>
              <mc:Fallback>
                <p:oleObj name="Equation" r:id="rId29" imgW="164880" imgH="1904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343377" y="2939878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257948"/>
              </p:ext>
            </p:extLst>
          </p:nvPr>
        </p:nvGraphicFramePr>
        <p:xfrm>
          <a:off x="8906471" y="29419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4" name="Equation" r:id="rId31" imgW="164880" imgH="190440" progId="Equation.DSMT4">
                  <p:embed/>
                </p:oleObj>
              </mc:Choice>
              <mc:Fallback>
                <p:oleObj name="Equation" r:id="rId31" imgW="164880" imgH="19044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906471" y="29419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9904923"/>
              </p:ext>
            </p:extLst>
          </p:nvPr>
        </p:nvGraphicFramePr>
        <p:xfrm>
          <a:off x="1965520" y="1366837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5" name="Equation" r:id="rId33" imgW="152280" imgH="190440" progId="Equation.DSMT4">
                  <p:embed/>
                </p:oleObj>
              </mc:Choice>
              <mc:Fallback>
                <p:oleObj name="Equation" r:id="rId33" imgW="1522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965520" y="1366837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086653"/>
              </p:ext>
            </p:extLst>
          </p:nvPr>
        </p:nvGraphicFramePr>
        <p:xfrm>
          <a:off x="3526830" y="13668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6" name="Equation" r:id="rId35" imgW="164880" imgH="190440" progId="Equation.DSMT4">
                  <p:embed/>
                </p:oleObj>
              </mc:Choice>
              <mc:Fallback>
                <p:oleObj name="Equation" r:id="rId35" imgW="164880" imgH="1904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526830" y="13668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6038006"/>
              </p:ext>
            </p:extLst>
          </p:nvPr>
        </p:nvGraphicFramePr>
        <p:xfrm>
          <a:off x="5180540" y="13668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7" name="Equation" r:id="rId37" imgW="164880" imgH="190440" progId="Equation.DSMT4">
                  <p:embed/>
                </p:oleObj>
              </mc:Choice>
              <mc:Fallback>
                <p:oleObj name="Equation" r:id="rId37" imgW="164880" imgH="19044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180540" y="13668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9148192"/>
              </p:ext>
            </p:extLst>
          </p:nvPr>
        </p:nvGraphicFramePr>
        <p:xfrm>
          <a:off x="6788744" y="13668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8" name="Equation" r:id="rId39" imgW="164880" imgH="190440" progId="Equation.DSMT4">
                  <p:embed/>
                </p:oleObj>
              </mc:Choice>
              <mc:Fallback>
                <p:oleObj name="Equation" r:id="rId39" imgW="164880" imgH="19044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788744" y="13668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3273206"/>
              </p:ext>
            </p:extLst>
          </p:nvPr>
        </p:nvGraphicFramePr>
        <p:xfrm>
          <a:off x="8351838" y="13668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9" name="Equation" r:id="rId41" imgW="164880" imgH="190440" progId="Equation.DSMT4">
                  <p:embed/>
                </p:oleObj>
              </mc:Choice>
              <mc:Fallback>
                <p:oleObj name="Equation" r:id="rId41" imgW="164880" imgH="19044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351838" y="13668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439893"/>
              </p:ext>
            </p:extLst>
          </p:nvPr>
        </p:nvGraphicFramePr>
        <p:xfrm>
          <a:off x="10888663" y="251618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0" name="Equation" r:id="rId43" imgW="177480" imgH="190440" progId="Equation.DSMT4">
                  <p:embed/>
                </p:oleObj>
              </mc:Choice>
              <mc:Fallback>
                <p:oleObj name="Equation" r:id="rId43" imgW="177480" imgH="190440" progId="Equation.DSMT4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0888663" y="251618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0107251"/>
              </p:ext>
            </p:extLst>
          </p:nvPr>
        </p:nvGraphicFramePr>
        <p:xfrm>
          <a:off x="931860" y="2511185"/>
          <a:ext cx="103187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1" name="Equation" r:id="rId45" imgW="507960" imgH="190440" progId="Equation.DSMT4">
                  <p:embed/>
                </p:oleObj>
              </mc:Choice>
              <mc:Fallback>
                <p:oleObj name="Equation" r:id="rId45" imgW="507960" imgH="19044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31860" y="2511185"/>
                        <a:ext cx="1031875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3547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7100" y="203200"/>
            <a:ext cx="2501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How many terms for b</a:t>
            </a:r>
            <a:r>
              <a:rPr lang="en-US" baseline="-25000" dirty="0" smtClean="0"/>
              <a:t>2</a:t>
            </a:r>
            <a:r>
              <a:rPr lang="en-US" dirty="0" smtClean="0"/>
              <a:t>?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478545"/>
              </p:ext>
            </p:extLst>
          </p:nvPr>
        </p:nvGraphicFramePr>
        <p:xfrm>
          <a:off x="1981200" y="990600"/>
          <a:ext cx="13144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3" name="Equation" r:id="rId3" imgW="876240" imgH="406080" progId="Equation.DSMT4">
                  <p:embed/>
                </p:oleObj>
              </mc:Choice>
              <mc:Fallback>
                <p:oleObj name="Equation" r:id="rId3" imgW="87624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1200" y="990600"/>
                        <a:ext cx="131445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Arrow Connector 4"/>
          <p:cNvCxnSpPr/>
          <p:nvPr/>
        </p:nvCxnSpPr>
        <p:spPr>
          <a:xfrm>
            <a:off x="1447800" y="1143000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46902" y="926068"/>
            <a:ext cx="700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31662" y="1230868"/>
            <a:ext cx="596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rank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447800" y="1447800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ight Arrow 8"/>
          <p:cNvSpPr/>
          <p:nvPr/>
        </p:nvSpPr>
        <p:spPr>
          <a:xfrm>
            <a:off x="3600450" y="1198602"/>
            <a:ext cx="457200" cy="2169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3704189"/>
              </p:ext>
            </p:extLst>
          </p:nvPr>
        </p:nvGraphicFramePr>
        <p:xfrm>
          <a:off x="4267200" y="1000125"/>
          <a:ext cx="7239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4" name="Equation" r:id="rId5" imgW="482400" imgH="393480" progId="Equation.DSMT4">
                  <p:embed/>
                </p:oleObj>
              </mc:Choice>
              <mc:Fallback>
                <p:oleObj name="Equation" r:id="rId5" imgW="482400" imgH="39348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67200" y="1000125"/>
                        <a:ext cx="723900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733625"/>
              </p:ext>
            </p:extLst>
          </p:nvPr>
        </p:nvGraphicFramePr>
        <p:xfrm>
          <a:off x="731662" y="1807607"/>
          <a:ext cx="50482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5" name="Equation" r:id="rId7" imgW="3365280" imgH="203040" progId="Equation.DSMT4">
                  <p:embed/>
                </p:oleObj>
              </mc:Choice>
              <mc:Fallback>
                <p:oleObj name="Equation" r:id="rId7" imgW="3365280" imgH="2030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1662" y="1807607"/>
                        <a:ext cx="50482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Arrow Connector 13"/>
          <p:cNvCxnSpPr/>
          <p:nvPr/>
        </p:nvCxnSpPr>
        <p:spPr>
          <a:xfrm>
            <a:off x="2843215" y="3444891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6446497"/>
              </p:ext>
            </p:extLst>
          </p:nvPr>
        </p:nvGraphicFramePr>
        <p:xfrm>
          <a:off x="2379664" y="3287848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6" name="Equation" r:id="rId9" imgW="203040" imgH="152280" progId="Equation.DSMT4">
                  <p:embed/>
                </p:oleObj>
              </mc:Choice>
              <mc:Fallback>
                <p:oleObj name="Equation" r:id="rId9" imgW="203040" imgH="15228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79664" y="3287848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2087871"/>
              </p:ext>
            </p:extLst>
          </p:nvPr>
        </p:nvGraphicFramePr>
        <p:xfrm>
          <a:off x="1775918" y="358147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7" name="Equation" r:id="rId11" imgW="152280" imgH="190440" progId="Equation.DSMT4">
                  <p:embed/>
                </p:oleObj>
              </mc:Choice>
              <mc:Fallback>
                <p:oleObj name="Equation" r:id="rId11" imgW="1522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75918" y="358147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2866185"/>
              </p:ext>
            </p:extLst>
          </p:nvPr>
        </p:nvGraphicFramePr>
        <p:xfrm>
          <a:off x="2857503" y="361282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8" name="Equation" r:id="rId13" imgW="164880" imgH="190440" progId="Equation.DSMT4">
                  <p:embed/>
                </p:oleObj>
              </mc:Choice>
              <mc:Fallback>
                <p:oleObj name="Equation" r:id="rId13" imgW="164880" imgH="1904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57503" y="361282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5164908"/>
              </p:ext>
            </p:extLst>
          </p:nvPr>
        </p:nvGraphicFramePr>
        <p:xfrm>
          <a:off x="3919387" y="358147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9" name="Equation" r:id="rId15" imgW="164880" imgH="190440" progId="Equation.DSMT4">
                  <p:embed/>
                </p:oleObj>
              </mc:Choice>
              <mc:Fallback>
                <p:oleObj name="Equation" r:id="rId15" imgW="164880" imgH="19044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19387" y="358147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8129861"/>
              </p:ext>
            </p:extLst>
          </p:nvPr>
        </p:nvGraphicFramePr>
        <p:xfrm>
          <a:off x="4991100" y="359741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0" name="Equation" r:id="rId17" imgW="164880" imgH="190440" progId="Equation.DSMT4">
                  <p:embed/>
                </p:oleObj>
              </mc:Choice>
              <mc:Fallback>
                <p:oleObj name="Equation" r:id="rId17" imgW="164880" imgH="19044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991100" y="359741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8056604"/>
              </p:ext>
            </p:extLst>
          </p:nvPr>
        </p:nvGraphicFramePr>
        <p:xfrm>
          <a:off x="5968362" y="358147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1" name="Equation" r:id="rId19" imgW="164880" imgH="190440" progId="Equation.DSMT4">
                  <p:embed/>
                </p:oleObj>
              </mc:Choice>
              <mc:Fallback>
                <p:oleObj name="Equation" r:id="rId19" imgW="164880" imgH="19044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968362" y="358147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2829052"/>
              </p:ext>
            </p:extLst>
          </p:nvPr>
        </p:nvGraphicFramePr>
        <p:xfrm>
          <a:off x="8001000" y="3187121"/>
          <a:ext cx="25717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2" name="Equation" r:id="rId21" imgW="1714320" imgH="241200" progId="Equation.DSMT4">
                  <p:embed/>
                </p:oleObj>
              </mc:Choice>
              <mc:Fallback>
                <p:oleObj name="Equation" r:id="rId21" imgW="1714320" imgH="24120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001000" y="3187121"/>
                        <a:ext cx="257175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Arrow Connector 22"/>
          <p:cNvCxnSpPr/>
          <p:nvPr/>
        </p:nvCxnSpPr>
        <p:spPr>
          <a:xfrm>
            <a:off x="3841750" y="5518087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845384"/>
              </p:ext>
            </p:extLst>
          </p:nvPr>
        </p:nvGraphicFramePr>
        <p:xfrm>
          <a:off x="3378199" y="5361044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3" name="Equation" r:id="rId23" imgW="203040" imgH="152280" progId="Equation.DSMT4">
                  <p:embed/>
                </p:oleObj>
              </mc:Choice>
              <mc:Fallback>
                <p:oleObj name="Equation" r:id="rId23" imgW="203040" imgH="15228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78199" y="5361044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7140153"/>
              </p:ext>
            </p:extLst>
          </p:nvPr>
        </p:nvGraphicFramePr>
        <p:xfrm>
          <a:off x="1785303" y="5654675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4" name="Equation" r:id="rId24" imgW="152280" imgH="190440" progId="Equation.DSMT4">
                  <p:embed/>
                </p:oleObj>
              </mc:Choice>
              <mc:Fallback>
                <p:oleObj name="Equation" r:id="rId24" imgW="152280" imgH="1904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85303" y="5654675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2178691"/>
              </p:ext>
            </p:extLst>
          </p:nvPr>
        </p:nvGraphicFramePr>
        <p:xfrm>
          <a:off x="2866888" y="568602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5" name="Equation" r:id="rId25" imgW="164880" imgH="190440" progId="Equation.DSMT4">
                  <p:embed/>
                </p:oleObj>
              </mc:Choice>
              <mc:Fallback>
                <p:oleObj name="Equation" r:id="rId25" imgW="164880" imgH="1904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66888" y="568602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945872"/>
              </p:ext>
            </p:extLst>
          </p:nvPr>
        </p:nvGraphicFramePr>
        <p:xfrm>
          <a:off x="3928772" y="565467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6" name="Equation" r:id="rId26" imgW="164880" imgH="190440" progId="Equation.DSMT4">
                  <p:embed/>
                </p:oleObj>
              </mc:Choice>
              <mc:Fallback>
                <p:oleObj name="Equation" r:id="rId26" imgW="164880" imgH="1904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28772" y="565467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9174036"/>
              </p:ext>
            </p:extLst>
          </p:nvPr>
        </p:nvGraphicFramePr>
        <p:xfrm>
          <a:off x="5000485" y="567060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7" name="Equation" r:id="rId27" imgW="164880" imgH="190440" progId="Equation.DSMT4">
                  <p:embed/>
                </p:oleObj>
              </mc:Choice>
              <mc:Fallback>
                <p:oleObj name="Equation" r:id="rId27" imgW="164880" imgH="19044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000485" y="567060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5634666"/>
              </p:ext>
            </p:extLst>
          </p:nvPr>
        </p:nvGraphicFramePr>
        <p:xfrm>
          <a:off x="5977747" y="565467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8" name="Equation" r:id="rId28" imgW="164880" imgH="190440" progId="Equation.DSMT4">
                  <p:embed/>
                </p:oleObj>
              </mc:Choice>
              <mc:Fallback>
                <p:oleObj name="Equation" r:id="rId28" imgW="164880" imgH="19044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977747" y="565467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4795424"/>
              </p:ext>
            </p:extLst>
          </p:nvPr>
        </p:nvGraphicFramePr>
        <p:xfrm>
          <a:off x="7953375" y="5260975"/>
          <a:ext cx="26860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9" name="Equation" r:id="rId29" imgW="1790640" imgH="241200" progId="Equation.DSMT4">
                  <p:embed/>
                </p:oleObj>
              </mc:Choice>
              <mc:Fallback>
                <p:oleObj name="Equation" r:id="rId29" imgW="1790640" imgH="24120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953375" y="5260975"/>
                        <a:ext cx="268605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Picture 31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286030" y="2439234"/>
            <a:ext cx="7486370" cy="2255769"/>
          </a:xfrm>
          <a:prstGeom prst="rect">
            <a:avLst/>
          </a:prstGeom>
        </p:spPr>
      </p:pic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0261189"/>
              </p:ext>
            </p:extLst>
          </p:nvPr>
        </p:nvGraphicFramePr>
        <p:xfrm>
          <a:off x="1447800" y="248032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40" name="Equation" r:id="rId32" imgW="152280" imgH="190440" progId="Equation.DSMT4">
                  <p:embed/>
                </p:oleObj>
              </mc:Choice>
              <mc:Fallback>
                <p:oleObj name="Equation" r:id="rId32" imgW="152280" imgH="190440" progId="Equation.DSMT4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447800" y="248032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3544390"/>
              </p:ext>
            </p:extLst>
          </p:nvPr>
        </p:nvGraphicFramePr>
        <p:xfrm>
          <a:off x="2508253" y="248032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41" name="Equation" r:id="rId34" imgW="164880" imgH="190440" progId="Equation.DSMT4">
                  <p:embed/>
                </p:oleObj>
              </mc:Choice>
              <mc:Fallback>
                <p:oleObj name="Equation" r:id="rId34" imgW="164880" imgH="190440" progId="Equation.DSMT4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508253" y="248032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8401200"/>
              </p:ext>
            </p:extLst>
          </p:nvPr>
        </p:nvGraphicFramePr>
        <p:xfrm>
          <a:off x="3603623" y="248032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42" name="Equation" r:id="rId36" imgW="164880" imgH="190440" progId="Equation.DSMT4">
                  <p:embed/>
                </p:oleObj>
              </mc:Choice>
              <mc:Fallback>
                <p:oleObj name="Equation" r:id="rId36" imgW="164880" imgH="19044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603623" y="248032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120811"/>
              </p:ext>
            </p:extLst>
          </p:nvPr>
        </p:nvGraphicFramePr>
        <p:xfrm>
          <a:off x="4629150" y="248032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43" name="Equation" r:id="rId38" imgW="164880" imgH="190440" progId="Equation.DSMT4">
                  <p:embed/>
                </p:oleObj>
              </mc:Choice>
              <mc:Fallback>
                <p:oleObj name="Equation" r:id="rId38" imgW="164880" imgH="190440" progId="Equation.DSMT4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629150" y="248032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7522296"/>
              </p:ext>
            </p:extLst>
          </p:nvPr>
        </p:nvGraphicFramePr>
        <p:xfrm>
          <a:off x="5688011" y="248032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44" name="Equation" r:id="rId40" imgW="164880" imgH="190440" progId="Equation.DSMT4">
                  <p:embed/>
                </p:oleObj>
              </mc:Choice>
              <mc:Fallback>
                <p:oleObj name="Equation" r:id="rId40" imgW="164880" imgH="190440" progId="Equation.DSMT4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688011" y="248032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4717112"/>
              </p:ext>
            </p:extLst>
          </p:nvPr>
        </p:nvGraphicFramePr>
        <p:xfrm>
          <a:off x="7418948" y="3227063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45" name="Equation" r:id="rId42" imgW="177480" imgH="190440" progId="Equation.DSMT4">
                  <p:embed/>
                </p:oleObj>
              </mc:Choice>
              <mc:Fallback>
                <p:oleObj name="Equation" r:id="rId42" imgW="177480" imgH="190440" progId="Equation.DSMT4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7418948" y="3227063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" name="Picture 38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285750" y="4526031"/>
            <a:ext cx="7486370" cy="2255769"/>
          </a:xfrm>
          <a:prstGeom prst="rect">
            <a:avLst/>
          </a:prstGeom>
        </p:spPr>
      </p:pic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417099"/>
              </p:ext>
            </p:extLst>
          </p:nvPr>
        </p:nvGraphicFramePr>
        <p:xfrm>
          <a:off x="1447800" y="4567237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46" name="Equation" r:id="rId44" imgW="152280" imgH="190440" progId="Equation.DSMT4">
                  <p:embed/>
                </p:oleObj>
              </mc:Choice>
              <mc:Fallback>
                <p:oleObj name="Equation" r:id="rId44" imgW="152280" imgH="19044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447800" y="4567237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1951106"/>
              </p:ext>
            </p:extLst>
          </p:nvPr>
        </p:nvGraphicFramePr>
        <p:xfrm>
          <a:off x="2508253" y="45672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47" name="Equation" r:id="rId45" imgW="164880" imgH="190440" progId="Equation.DSMT4">
                  <p:embed/>
                </p:oleObj>
              </mc:Choice>
              <mc:Fallback>
                <p:oleObj name="Equation" r:id="rId45" imgW="164880" imgH="190440" progId="Equation.DSMT4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508253" y="45672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2904850"/>
              </p:ext>
            </p:extLst>
          </p:nvPr>
        </p:nvGraphicFramePr>
        <p:xfrm>
          <a:off x="3603623" y="45672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48" name="Equation" r:id="rId46" imgW="164880" imgH="190440" progId="Equation.DSMT4">
                  <p:embed/>
                </p:oleObj>
              </mc:Choice>
              <mc:Fallback>
                <p:oleObj name="Equation" r:id="rId46" imgW="164880" imgH="190440" progId="Equation.DSMT4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603623" y="45672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0368705"/>
              </p:ext>
            </p:extLst>
          </p:nvPr>
        </p:nvGraphicFramePr>
        <p:xfrm>
          <a:off x="4629150" y="45672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49" name="Equation" r:id="rId47" imgW="164880" imgH="190440" progId="Equation.DSMT4">
                  <p:embed/>
                </p:oleObj>
              </mc:Choice>
              <mc:Fallback>
                <p:oleObj name="Equation" r:id="rId47" imgW="164880" imgH="190440" progId="Equation.DSMT4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629150" y="45672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8612837"/>
              </p:ext>
            </p:extLst>
          </p:nvPr>
        </p:nvGraphicFramePr>
        <p:xfrm>
          <a:off x="5688011" y="45672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0" name="Equation" r:id="rId48" imgW="164880" imgH="190440" progId="Equation.DSMT4">
                  <p:embed/>
                </p:oleObj>
              </mc:Choice>
              <mc:Fallback>
                <p:oleObj name="Equation" r:id="rId48" imgW="164880" imgH="190440" progId="Equation.DSMT4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688011" y="45672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6022415"/>
              </p:ext>
            </p:extLst>
          </p:nvPr>
        </p:nvGraphicFramePr>
        <p:xfrm>
          <a:off x="7411758" y="5313860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1" name="Equation" r:id="rId49" imgW="177480" imgH="190440" progId="Equation.DSMT4">
                  <p:embed/>
                </p:oleObj>
              </mc:Choice>
              <mc:Fallback>
                <p:oleObj name="Equation" r:id="rId49" imgW="177480" imgH="190440" progId="Equation.DSMT4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7411758" y="5313860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88517"/>
              </p:ext>
            </p:extLst>
          </p:nvPr>
        </p:nvGraphicFramePr>
        <p:xfrm>
          <a:off x="8153400" y="852054"/>
          <a:ext cx="609600" cy="886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2" name="Equation" r:id="rId50" imgW="139680" imgH="203040" progId="Equation.DSMT4">
                  <p:embed/>
                </p:oleObj>
              </mc:Choice>
              <mc:Fallback>
                <p:oleObj name="Equation" r:id="rId50" imgW="139680" imgH="20304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8153400" y="852054"/>
                        <a:ext cx="609600" cy="8866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traight Arrow Connector 47"/>
          <p:cNvCxnSpPr/>
          <p:nvPr/>
        </p:nvCxnSpPr>
        <p:spPr>
          <a:xfrm flipH="1">
            <a:off x="8763000" y="1110734"/>
            <a:ext cx="762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9511434" y="828886"/>
            <a:ext cx="2413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Set in high frequency</a:t>
            </a:r>
          </a:p>
          <a:p>
            <a:r>
              <a:rPr lang="en-US" dirty="0" smtClean="0"/>
              <a:t>A short circuit for a cap.</a:t>
            </a:r>
            <a:endParaRPr lang="en-US" dirty="0"/>
          </a:p>
        </p:txBody>
      </p:sp>
      <p:cxnSp>
        <p:nvCxnSpPr>
          <p:cNvPr id="51" name="Straight Arrow Connector 50"/>
          <p:cNvCxnSpPr/>
          <p:nvPr/>
        </p:nvCxnSpPr>
        <p:spPr>
          <a:xfrm flipV="1">
            <a:off x="8582025" y="1698502"/>
            <a:ext cx="0" cy="3736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781714"/>
              </p:ext>
            </p:extLst>
          </p:nvPr>
        </p:nvGraphicFramePr>
        <p:xfrm>
          <a:off x="8349970" y="2087615"/>
          <a:ext cx="555625" cy="417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3" name="Equation" r:id="rId52" imgW="203040" imgH="152280" progId="Equation.DSMT4">
                  <p:embed/>
                </p:oleObj>
              </mc:Choice>
              <mc:Fallback>
                <p:oleObj name="Equation" r:id="rId52" imgW="203040" imgH="152280" progId="Equation.DSMT4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8349970" y="2087615"/>
                        <a:ext cx="555625" cy="417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TextBox 52"/>
          <p:cNvSpPr txBox="1"/>
          <p:nvPr/>
        </p:nvSpPr>
        <p:spPr>
          <a:xfrm>
            <a:off x="9511434" y="1667470"/>
            <a:ext cx="25087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remaining elements </a:t>
            </a:r>
          </a:p>
          <a:p>
            <a:r>
              <a:rPr lang="en-US" dirty="0" smtClean="0"/>
              <a:t>are left in their dc state </a:t>
            </a:r>
          </a:p>
          <a:p>
            <a:r>
              <a:rPr lang="en-US" dirty="0" smtClean="0"/>
              <a:t>(all caps open)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298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"/>
          <p:cNvCxnSpPr/>
          <p:nvPr/>
        </p:nvCxnSpPr>
        <p:spPr>
          <a:xfrm>
            <a:off x="4527550" y="1555687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763513"/>
              </p:ext>
            </p:extLst>
          </p:nvPr>
        </p:nvGraphicFramePr>
        <p:xfrm>
          <a:off x="4063999" y="1398644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0" name="Equation" r:id="rId3" imgW="203040" imgH="152280" progId="Equation.DSMT4">
                  <p:embed/>
                </p:oleObj>
              </mc:Choice>
              <mc:Fallback>
                <p:oleObj name="Equation" r:id="rId3" imgW="203040" imgH="15228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63999" y="1398644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0064213"/>
              </p:ext>
            </p:extLst>
          </p:nvPr>
        </p:nvGraphicFramePr>
        <p:xfrm>
          <a:off x="1480503" y="1692275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1" name="Equation" r:id="rId5" imgW="152280" imgH="190440" progId="Equation.DSMT4">
                  <p:embed/>
                </p:oleObj>
              </mc:Choice>
              <mc:Fallback>
                <p:oleObj name="Equation" r:id="rId5" imgW="152280" imgH="1904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80503" y="1692275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762636"/>
              </p:ext>
            </p:extLst>
          </p:nvPr>
        </p:nvGraphicFramePr>
        <p:xfrm>
          <a:off x="2562088" y="172362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2" name="Equation" r:id="rId7" imgW="164880" imgH="190440" progId="Equation.DSMT4">
                  <p:embed/>
                </p:oleObj>
              </mc:Choice>
              <mc:Fallback>
                <p:oleObj name="Equation" r:id="rId7" imgW="164880" imgH="1904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62088" y="172362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7552917"/>
              </p:ext>
            </p:extLst>
          </p:nvPr>
        </p:nvGraphicFramePr>
        <p:xfrm>
          <a:off x="3623972" y="169227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3" name="Equation" r:id="rId9" imgW="164880" imgH="190440" progId="Equation.DSMT4">
                  <p:embed/>
                </p:oleObj>
              </mc:Choice>
              <mc:Fallback>
                <p:oleObj name="Equation" r:id="rId9" imgW="164880" imgH="1904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23972" y="169227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5738731"/>
              </p:ext>
            </p:extLst>
          </p:nvPr>
        </p:nvGraphicFramePr>
        <p:xfrm>
          <a:off x="4695685" y="170820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4" name="Equation" r:id="rId11" imgW="164880" imgH="190440" progId="Equation.DSMT4">
                  <p:embed/>
                </p:oleObj>
              </mc:Choice>
              <mc:Fallback>
                <p:oleObj name="Equation" r:id="rId11" imgW="164880" imgH="19044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95685" y="170820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3777464"/>
              </p:ext>
            </p:extLst>
          </p:nvPr>
        </p:nvGraphicFramePr>
        <p:xfrm>
          <a:off x="5672947" y="169227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5" name="Equation" r:id="rId13" imgW="164880" imgH="190440" progId="Equation.DSMT4">
                  <p:embed/>
                </p:oleObj>
              </mc:Choice>
              <mc:Fallback>
                <p:oleObj name="Equation" r:id="rId13" imgW="164880" imgH="19044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72947" y="169227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3086495"/>
              </p:ext>
            </p:extLst>
          </p:nvPr>
        </p:nvGraphicFramePr>
        <p:xfrm>
          <a:off x="7648575" y="1298575"/>
          <a:ext cx="26860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6" name="Equation" r:id="rId15" imgW="1790640" imgH="241200" progId="Equation.DSMT4">
                  <p:embed/>
                </p:oleObj>
              </mc:Choice>
              <mc:Fallback>
                <p:oleObj name="Equation" r:id="rId15" imgW="1790640" imgH="24120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648575" y="1298575"/>
                        <a:ext cx="268605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Arrow Connector 11"/>
          <p:cNvCxnSpPr/>
          <p:nvPr/>
        </p:nvCxnSpPr>
        <p:spPr>
          <a:xfrm>
            <a:off x="5721351" y="3628883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109280"/>
              </p:ext>
            </p:extLst>
          </p:nvPr>
        </p:nvGraphicFramePr>
        <p:xfrm>
          <a:off x="5257800" y="3471840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" name="Equation" r:id="rId17" imgW="203040" imgH="152280" progId="Equation.DSMT4">
                  <p:embed/>
                </p:oleObj>
              </mc:Choice>
              <mc:Fallback>
                <p:oleObj name="Equation" r:id="rId17" imgW="203040" imgH="15228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57800" y="3471840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366658"/>
              </p:ext>
            </p:extLst>
          </p:nvPr>
        </p:nvGraphicFramePr>
        <p:xfrm>
          <a:off x="1478105" y="375355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8" name="Equation" r:id="rId18" imgW="152280" imgH="190440" progId="Equation.DSMT4">
                  <p:embed/>
                </p:oleObj>
              </mc:Choice>
              <mc:Fallback>
                <p:oleObj name="Equation" r:id="rId18" imgW="152280" imgH="1904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78105" y="375355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166884"/>
              </p:ext>
            </p:extLst>
          </p:nvPr>
        </p:nvGraphicFramePr>
        <p:xfrm>
          <a:off x="2559690" y="378490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9" name="Equation" r:id="rId19" imgW="164880" imgH="190440" progId="Equation.DSMT4">
                  <p:embed/>
                </p:oleObj>
              </mc:Choice>
              <mc:Fallback>
                <p:oleObj name="Equation" r:id="rId19" imgW="164880" imgH="19044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59690" y="378490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0345964"/>
              </p:ext>
            </p:extLst>
          </p:nvPr>
        </p:nvGraphicFramePr>
        <p:xfrm>
          <a:off x="3621574" y="375355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0" name="Equation" r:id="rId20" imgW="164880" imgH="190440" progId="Equation.DSMT4">
                  <p:embed/>
                </p:oleObj>
              </mc:Choice>
              <mc:Fallback>
                <p:oleObj name="Equation" r:id="rId20" imgW="164880" imgH="19044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21574" y="375355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833892"/>
              </p:ext>
            </p:extLst>
          </p:nvPr>
        </p:nvGraphicFramePr>
        <p:xfrm>
          <a:off x="4693287" y="376949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1" name="Equation" r:id="rId21" imgW="164880" imgH="190440" progId="Equation.DSMT4">
                  <p:embed/>
                </p:oleObj>
              </mc:Choice>
              <mc:Fallback>
                <p:oleObj name="Equation" r:id="rId21" imgW="164880" imgH="19044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93287" y="376949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3141966"/>
              </p:ext>
            </p:extLst>
          </p:nvPr>
        </p:nvGraphicFramePr>
        <p:xfrm>
          <a:off x="5670549" y="375355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2" name="Equation" r:id="rId22" imgW="164880" imgH="190440" progId="Equation.DSMT4">
                  <p:embed/>
                </p:oleObj>
              </mc:Choice>
              <mc:Fallback>
                <p:oleObj name="Equation" r:id="rId22" imgW="164880" imgH="190440" progId="Equation.DSMT4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70549" y="375355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501666"/>
              </p:ext>
            </p:extLst>
          </p:nvPr>
        </p:nvGraphicFramePr>
        <p:xfrm>
          <a:off x="7620000" y="3384550"/>
          <a:ext cx="25717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3" name="Equation" r:id="rId23" imgW="1714320" imgH="241200" progId="Equation.DSMT4">
                  <p:embed/>
                </p:oleObj>
              </mc:Choice>
              <mc:Fallback>
                <p:oleObj name="Equation" r:id="rId23" imgW="1714320" imgH="24120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620000" y="3384550"/>
                        <a:ext cx="257175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Arrow Connector 22"/>
          <p:cNvCxnSpPr/>
          <p:nvPr/>
        </p:nvCxnSpPr>
        <p:spPr>
          <a:xfrm>
            <a:off x="3609684" y="5610931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5498045"/>
              </p:ext>
            </p:extLst>
          </p:nvPr>
        </p:nvGraphicFramePr>
        <p:xfrm>
          <a:off x="3146133" y="5453888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4" name="Equation" r:id="rId25" imgW="203040" imgH="152280" progId="Equation.DSMT4">
                  <p:embed/>
                </p:oleObj>
              </mc:Choice>
              <mc:Fallback>
                <p:oleObj name="Equation" r:id="rId25" imgW="203040" imgH="15228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46133" y="5453888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3107582"/>
              </p:ext>
            </p:extLst>
          </p:nvPr>
        </p:nvGraphicFramePr>
        <p:xfrm>
          <a:off x="7673213" y="5367513"/>
          <a:ext cx="22098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5" name="Equation" r:id="rId26" imgW="1473120" imgH="241200" progId="Equation.DSMT4">
                  <p:embed/>
                </p:oleObj>
              </mc:Choice>
              <mc:Fallback>
                <p:oleObj name="Equation" r:id="rId26" imgW="1473120" imgH="24120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673213" y="5367513"/>
                        <a:ext cx="22098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9335069"/>
              </p:ext>
            </p:extLst>
          </p:nvPr>
        </p:nvGraphicFramePr>
        <p:xfrm>
          <a:off x="1497155" y="569262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6" name="Equation" r:id="rId28" imgW="152280" imgH="190440" progId="Equation.DSMT4">
                  <p:embed/>
                </p:oleObj>
              </mc:Choice>
              <mc:Fallback>
                <p:oleObj name="Equation" r:id="rId28" imgW="152280" imgH="19044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97155" y="569262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7974676"/>
              </p:ext>
            </p:extLst>
          </p:nvPr>
        </p:nvGraphicFramePr>
        <p:xfrm>
          <a:off x="2578740" y="572397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7" name="Equation" r:id="rId29" imgW="164880" imgH="190440" progId="Equation.DSMT4">
                  <p:embed/>
                </p:oleObj>
              </mc:Choice>
              <mc:Fallback>
                <p:oleObj name="Equation" r:id="rId29" imgW="164880" imgH="1904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78740" y="572397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920342"/>
              </p:ext>
            </p:extLst>
          </p:nvPr>
        </p:nvGraphicFramePr>
        <p:xfrm>
          <a:off x="3640624" y="569262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8" name="Equation" r:id="rId30" imgW="164880" imgH="190440" progId="Equation.DSMT4">
                  <p:embed/>
                </p:oleObj>
              </mc:Choice>
              <mc:Fallback>
                <p:oleObj name="Equation" r:id="rId30" imgW="164880" imgH="1904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40624" y="569262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6933209"/>
              </p:ext>
            </p:extLst>
          </p:nvPr>
        </p:nvGraphicFramePr>
        <p:xfrm>
          <a:off x="4712337" y="570855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9" name="Equation" r:id="rId31" imgW="164880" imgH="190440" progId="Equation.DSMT4">
                  <p:embed/>
                </p:oleObj>
              </mc:Choice>
              <mc:Fallback>
                <p:oleObj name="Equation" r:id="rId31" imgW="164880" imgH="1904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12337" y="570855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3442245"/>
              </p:ext>
            </p:extLst>
          </p:nvPr>
        </p:nvGraphicFramePr>
        <p:xfrm>
          <a:off x="5689599" y="569262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0" name="Equation" r:id="rId32" imgW="164880" imgH="190440" progId="Equation.DSMT4">
                  <p:embed/>
                </p:oleObj>
              </mc:Choice>
              <mc:Fallback>
                <p:oleObj name="Equation" r:id="rId32" imgW="164880" imgH="1904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89599" y="569262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Picture 31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-9665" y="564390"/>
            <a:ext cx="7486370" cy="2255769"/>
          </a:xfrm>
          <a:prstGeom prst="rect">
            <a:avLst/>
          </a:prstGeom>
        </p:spPr>
      </p:pic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3401956"/>
              </p:ext>
            </p:extLst>
          </p:nvPr>
        </p:nvGraphicFramePr>
        <p:xfrm>
          <a:off x="1196025" y="60181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1" name="Equation" r:id="rId34" imgW="152280" imgH="190440" progId="Equation.DSMT4">
                  <p:embed/>
                </p:oleObj>
              </mc:Choice>
              <mc:Fallback>
                <p:oleObj name="Equation" r:id="rId34" imgW="152280" imgH="19044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196025" y="60181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0715209"/>
              </p:ext>
            </p:extLst>
          </p:nvPr>
        </p:nvGraphicFramePr>
        <p:xfrm>
          <a:off x="2256478" y="60181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2" name="Equation" r:id="rId36" imgW="164880" imgH="190440" progId="Equation.DSMT4">
                  <p:embed/>
                </p:oleObj>
              </mc:Choice>
              <mc:Fallback>
                <p:oleObj name="Equation" r:id="rId36" imgW="164880" imgH="190440" progId="Equation.DSMT4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256478" y="60181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1166203"/>
              </p:ext>
            </p:extLst>
          </p:nvPr>
        </p:nvGraphicFramePr>
        <p:xfrm>
          <a:off x="3351848" y="60181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3" name="Equation" r:id="rId38" imgW="164880" imgH="190440" progId="Equation.DSMT4">
                  <p:embed/>
                </p:oleObj>
              </mc:Choice>
              <mc:Fallback>
                <p:oleObj name="Equation" r:id="rId38" imgW="164880" imgH="190440" progId="Equation.DSMT4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351848" y="60181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1358818"/>
              </p:ext>
            </p:extLst>
          </p:nvPr>
        </p:nvGraphicFramePr>
        <p:xfrm>
          <a:off x="4377375" y="60181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4" name="Equation" r:id="rId40" imgW="164880" imgH="190440" progId="Equation.DSMT4">
                  <p:embed/>
                </p:oleObj>
              </mc:Choice>
              <mc:Fallback>
                <p:oleObj name="Equation" r:id="rId40" imgW="164880" imgH="190440" progId="Equation.DSMT4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377375" y="60181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359464"/>
              </p:ext>
            </p:extLst>
          </p:nvPr>
        </p:nvGraphicFramePr>
        <p:xfrm>
          <a:off x="5436236" y="60181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5" name="Equation" r:id="rId42" imgW="164880" imgH="190440" progId="Equation.DSMT4">
                  <p:embed/>
                </p:oleObj>
              </mc:Choice>
              <mc:Fallback>
                <p:oleObj name="Equation" r:id="rId42" imgW="164880" imgH="190440" progId="Equation.DSMT4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436236" y="60181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8414174"/>
              </p:ext>
            </p:extLst>
          </p:nvPr>
        </p:nvGraphicFramePr>
        <p:xfrm>
          <a:off x="7167173" y="1348559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6" name="Equation" r:id="rId44" imgW="177480" imgH="190440" progId="Equation.DSMT4">
                  <p:embed/>
                </p:oleObj>
              </mc:Choice>
              <mc:Fallback>
                <p:oleObj name="Equation" r:id="rId44" imgW="177480" imgH="190440" progId="Equation.DSMT4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167173" y="1348559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" name="Picture 38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-9525" y="2649606"/>
            <a:ext cx="7486370" cy="2255769"/>
          </a:xfrm>
          <a:prstGeom prst="rect">
            <a:avLst/>
          </a:prstGeom>
        </p:spPr>
      </p:pic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0649758"/>
              </p:ext>
            </p:extLst>
          </p:nvPr>
        </p:nvGraphicFramePr>
        <p:xfrm>
          <a:off x="1196165" y="2687032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7" name="Equation" r:id="rId46" imgW="152280" imgH="190440" progId="Equation.DSMT4">
                  <p:embed/>
                </p:oleObj>
              </mc:Choice>
              <mc:Fallback>
                <p:oleObj name="Equation" r:id="rId46" imgW="152280" imgH="19044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196165" y="2687032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1788477"/>
              </p:ext>
            </p:extLst>
          </p:nvPr>
        </p:nvGraphicFramePr>
        <p:xfrm>
          <a:off x="2256618" y="268703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8" name="Equation" r:id="rId47" imgW="164880" imgH="190440" progId="Equation.DSMT4">
                  <p:embed/>
                </p:oleObj>
              </mc:Choice>
              <mc:Fallback>
                <p:oleObj name="Equation" r:id="rId47" imgW="164880" imgH="190440" progId="Equation.DSMT4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256618" y="268703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278413"/>
              </p:ext>
            </p:extLst>
          </p:nvPr>
        </p:nvGraphicFramePr>
        <p:xfrm>
          <a:off x="3351988" y="268703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49" name="Equation" r:id="rId48" imgW="164880" imgH="190440" progId="Equation.DSMT4">
                  <p:embed/>
                </p:oleObj>
              </mc:Choice>
              <mc:Fallback>
                <p:oleObj name="Equation" r:id="rId48" imgW="164880" imgH="190440" progId="Equation.DSMT4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351988" y="268703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717606"/>
              </p:ext>
            </p:extLst>
          </p:nvPr>
        </p:nvGraphicFramePr>
        <p:xfrm>
          <a:off x="4377515" y="268703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0" name="Equation" r:id="rId49" imgW="164880" imgH="190440" progId="Equation.DSMT4">
                  <p:embed/>
                </p:oleObj>
              </mc:Choice>
              <mc:Fallback>
                <p:oleObj name="Equation" r:id="rId49" imgW="164880" imgH="190440" progId="Equation.DSMT4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377515" y="268703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262998"/>
              </p:ext>
            </p:extLst>
          </p:nvPr>
        </p:nvGraphicFramePr>
        <p:xfrm>
          <a:off x="5436376" y="268703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1" name="Equation" r:id="rId50" imgW="164880" imgH="190440" progId="Equation.DSMT4">
                  <p:embed/>
                </p:oleObj>
              </mc:Choice>
              <mc:Fallback>
                <p:oleObj name="Equation" r:id="rId50" imgW="164880" imgH="190440" progId="Equation.DSMT4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436376" y="268703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4392699"/>
              </p:ext>
            </p:extLst>
          </p:nvPr>
        </p:nvGraphicFramePr>
        <p:xfrm>
          <a:off x="7167313" y="3433775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2" name="Equation" r:id="rId51" imgW="177480" imgH="190440" progId="Equation.DSMT4">
                  <p:embed/>
                </p:oleObj>
              </mc:Choice>
              <mc:Fallback>
                <p:oleObj name="Equation" r:id="rId51" imgW="177480" imgH="190440" progId="Equation.DSMT4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167313" y="3433775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7" name="Picture 46"/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9385" y="4610634"/>
            <a:ext cx="7486370" cy="2255770"/>
          </a:xfrm>
          <a:prstGeom prst="rect">
            <a:avLst/>
          </a:prstGeom>
        </p:spPr>
      </p:pic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440936"/>
              </p:ext>
            </p:extLst>
          </p:nvPr>
        </p:nvGraphicFramePr>
        <p:xfrm>
          <a:off x="1164245" y="463914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3" name="Equation" r:id="rId53" imgW="152280" imgH="190440" progId="Equation.DSMT4">
                  <p:embed/>
                </p:oleObj>
              </mc:Choice>
              <mc:Fallback>
                <p:oleObj name="Equation" r:id="rId53" imgW="152280" imgH="190440" progId="Equation.DSMT4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164245" y="463914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193203"/>
              </p:ext>
            </p:extLst>
          </p:nvPr>
        </p:nvGraphicFramePr>
        <p:xfrm>
          <a:off x="2224698" y="463914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4" name="Equation" r:id="rId54" imgW="164880" imgH="190440" progId="Equation.DSMT4">
                  <p:embed/>
                </p:oleObj>
              </mc:Choice>
              <mc:Fallback>
                <p:oleObj name="Equation" r:id="rId54" imgW="164880" imgH="190440" progId="Equation.DSMT4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224698" y="463914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3989793"/>
              </p:ext>
            </p:extLst>
          </p:nvPr>
        </p:nvGraphicFramePr>
        <p:xfrm>
          <a:off x="3320068" y="463914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5" name="Equation" r:id="rId55" imgW="164880" imgH="190440" progId="Equation.DSMT4">
                  <p:embed/>
                </p:oleObj>
              </mc:Choice>
              <mc:Fallback>
                <p:oleObj name="Equation" r:id="rId55" imgW="164880" imgH="190440" progId="Equation.DSMT4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320068" y="463914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6977391"/>
              </p:ext>
            </p:extLst>
          </p:nvPr>
        </p:nvGraphicFramePr>
        <p:xfrm>
          <a:off x="4345595" y="463914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6" name="Equation" r:id="rId56" imgW="164880" imgH="190440" progId="Equation.DSMT4">
                  <p:embed/>
                </p:oleObj>
              </mc:Choice>
              <mc:Fallback>
                <p:oleObj name="Equation" r:id="rId56" imgW="164880" imgH="190440" progId="Equation.DSMT4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345595" y="463914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865025"/>
              </p:ext>
            </p:extLst>
          </p:nvPr>
        </p:nvGraphicFramePr>
        <p:xfrm>
          <a:off x="5404456" y="463914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7" name="Equation" r:id="rId57" imgW="164880" imgH="190440" progId="Equation.DSMT4">
                  <p:embed/>
                </p:oleObj>
              </mc:Choice>
              <mc:Fallback>
                <p:oleObj name="Equation" r:id="rId57" imgW="164880" imgH="190440" progId="Equation.DSMT4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404456" y="463914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039795"/>
              </p:ext>
            </p:extLst>
          </p:nvPr>
        </p:nvGraphicFramePr>
        <p:xfrm>
          <a:off x="7135393" y="5385889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58" name="Equation" r:id="rId58" imgW="177480" imgH="190440" progId="Equation.DSMT4">
                  <p:embed/>
                </p:oleObj>
              </mc:Choice>
              <mc:Fallback>
                <p:oleObj name="Equation" r:id="rId58" imgW="177480" imgH="190440" progId="Equation.DSMT4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135393" y="5385889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0025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Arrow Connector 2"/>
          <p:cNvCxnSpPr/>
          <p:nvPr/>
        </p:nvCxnSpPr>
        <p:spPr>
          <a:xfrm>
            <a:off x="4603750" y="1409050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2543031"/>
              </p:ext>
            </p:extLst>
          </p:nvPr>
        </p:nvGraphicFramePr>
        <p:xfrm>
          <a:off x="4140199" y="1252007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40" name="Equation" r:id="rId3" imgW="203040" imgH="152280" progId="Equation.DSMT4">
                  <p:embed/>
                </p:oleObj>
              </mc:Choice>
              <mc:Fallback>
                <p:oleObj name="Equation" r:id="rId3" imgW="203040" imgH="15228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40199" y="1252007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3377901"/>
              </p:ext>
            </p:extLst>
          </p:nvPr>
        </p:nvGraphicFramePr>
        <p:xfrm>
          <a:off x="7607300" y="1165225"/>
          <a:ext cx="23431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41" name="Equation" r:id="rId5" imgW="1562040" imgH="241200" progId="Equation.DSMT4">
                  <p:embed/>
                </p:oleObj>
              </mc:Choice>
              <mc:Fallback>
                <p:oleObj name="Equation" r:id="rId5" imgW="1562040" imgH="24120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07300" y="1165225"/>
                        <a:ext cx="234315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0786594"/>
              </p:ext>
            </p:extLst>
          </p:nvPr>
        </p:nvGraphicFramePr>
        <p:xfrm>
          <a:off x="1497155" y="1490745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42" name="Equation" r:id="rId7" imgW="152280" imgH="190440" progId="Equation.DSMT4">
                  <p:embed/>
                </p:oleObj>
              </mc:Choice>
              <mc:Fallback>
                <p:oleObj name="Equation" r:id="rId7" imgW="152280" imgH="19044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97155" y="1490745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4136328"/>
              </p:ext>
            </p:extLst>
          </p:nvPr>
        </p:nvGraphicFramePr>
        <p:xfrm>
          <a:off x="2578740" y="15220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43" name="Equation" r:id="rId9" imgW="164880" imgH="190440" progId="Equation.DSMT4">
                  <p:embed/>
                </p:oleObj>
              </mc:Choice>
              <mc:Fallback>
                <p:oleObj name="Equation" r:id="rId9" imgW="164880" imgH="19044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78740" y="15220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798143"/>
              </p:ext>
            </p:extLst>
          </p:nvPr>
        </p:nvGraphicFramePr>
        <p:xfrm>
          <a:off x="3640624" y="149074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44" name="Equation" r:id="rId11" imgW="164880" imgH="190440" progId="Equation.DSMT4">
                  <p:embed/>
                </p:oleObj>
              </mc:Choice>
              <mc:Fallback>
                <p:oleObj name="Equation" r:id="rId11" imgW="164880" imgH="19044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40624" y="149074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5531494"/>
              </p:ext>
            </p:extLst>
          </p:nvPr>
        </p:nvGraphicFramePr>
        <p:xfrm>
          <a:off x="4712337" y="150667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45" name="Equation" r:id="rId13" imgW="164880" imgH="190440" progId="Equation.DSMT4">
                  <p:embed/>
                </p:oleObj>
              </mc:Choice>
              <mc:Fallback>
                <p:oleObj name="Equation" r:id="rId13" imgW="164880" imgH="190440" progId="Equation.DSMT4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712337" y="150667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9202113"/>
              </p:ext>
            </p:extLst>
          </p:nvPr>
        </p:nvGraphicFramePr>
        <p:xfrm>
          <a:off x="5689599" y="149074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46" name="Equation" r:id="rId15" imgW="164880" imgH="190440" progId="Equation.DSMT4">
                  <p:embed/>
                </p:oleObj>
              </mc:Choice>
              <mc:Fallback>
                <p:oleObj name="Equation" r:id="rId15" imgW="164880" imgH="19044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689599" y="149074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Arrow Connector 11"/>
          <p:cNvCxnSpPr/>
          <p:nvPr/>
        </p:nvCxnSpPr>
        <p:spPr>
          <a:xfrm>
            <a:off x="5670550" y="3278961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6293009"/>
              </p:ext>
            </p:extLst>
          </p:nvPr>
        </p:nvGraphicFramePr>
        <p:xfrm>
          <a:off x="5245239" y="3124180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47" name="Equation" r:id="rId17" imgW="203040" imgH="152280" progId="Equation.DSMT4">
                  <p:embed/>
                </p:oleObj>
              </mc:Choice>
              <mc:Fallback>
                <p:oleObj name="Equation" r:id="rId17" imgW="203040" imgH="15228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45239" y="3124180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9246233"/>
              </p:ext>
            </p:extLst>
          </p:nvPr>
        </p:nvGraphicFramePr>
        <p:xfrm>
          <a:off x="7664450" y="3035368"/>
          <a:ext cx="22098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48" name="Equation" r:id="rId18" imgW="1473120" imgH="241200" progId="Equation.DSMT4">
                  <p:embed/>
                </p:oleObj>
              </mc:Choice>
              <mc:Fallback>
                <p:oleObj name="Equation" r:id="rId18" imgW="1473120" imgH="24120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664450" y="3035368"/>
                        <a:ext cx="22098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007453"/>
              </p:ext>
            </p:extLst>
          </p:nvPr>
        </p:nvGraphicFramePr>
        <p:xfrm>
          <a:off x="1487490" y="3360656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49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87490" y="3360656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231522"/>
              </p:ext>
            </p:extLst>
          </p:nvPr>
        </p:nvGraphicFramePr>
        <p:xfrm>
          <a:off x="2569075" y="339200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50" name="Equation" r:id="rId21" imgW="164880" imgH="190440" progId="Equation.DSMT4">
                  <p:embed/>
                </p:oleObj>
              </mc:Choice>
              <mc:Fallback>
                <p:oleObj name="Equation" r:id="rId21" imgW="164880" imgH="19044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69075" y="339200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9987167"/>
              </p:ext>
            </p:extLst>
          </p:nvPr>
        </p:nvGraphicFramePr>
        <p:xfrm>
          <a:off x="3630959" y="336065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51" name="Equation" r:id="rId22" imgW="164880" imgH="190440" progId="Equation.DSMT4">
                  <p:embed/>
                </p:oleObj>
              </mc:Choice>
              <mc:Fallback>
                <p:oleObj name="Equation" r:id="rId22" imgW="164880" imgH="19044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30959" y="336065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368628"/>
              </p:ext>
            </p:extLst>
          </p:nvPr>
        </p:nvGraphicFramePr>
        <p:xfrm>
          <a:off x="4702672" y="337658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52" name="Equation" r:id="rId23" imgW="164880" imgH="190440" progId="Equation.DSMT4">
                  <p:embed/>
                </p:oleObj>
              </mc:Choice>
              <mc:Fallback>
                <p:oleObj name="Equation" r:id="rId23" imgW="164880" imgH="1904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702672" y="337658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1281364"/>
              </p:ext>
            </p:extLst>
          </p:nvPr>
        </p:nvGraphicFramePr>
        <p:xfrm>
          <a:off x="5679934" y="336065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53" name="Equation" r:id="rId24" imgW="164880" imgH="190440" progId="Equation.DSMT4">
                  <p:embed/>
                </p:oleObj>
              </mc:Choice>
              <mc:Fallback>
                <p:oleObj name="Equation" r:id="rId24" imgW="164880" imgH="1904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679934" y="336065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9665" y="420783"/>
            <a:ext cx="7486370" cy="2255770"/>
          </a:xfrm>
          <a:prstGeom prst="rect">
            <a:avLst/>
          </a:prstGeom>
        </p:spPr>
      </p:pic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0219737"/>
              </p:ext>
            </p:extLst>
          </p:nvPr>
        </p:nvGraphicFramePr>
        <p:xfrm>
          <a:off x="1164525" y="449553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54" name="Equation" r:id="rId26" imgW="152280" imgH="190440" progId="Equation.DSMT4">
                  <p:embed/>
                </p:oleObj>
              </mc:Choice>
              <mc:Fallback>
                <p:oleObj name="Equation" r:id="rId26" imgW="152280" imgH="190440" progId="Equation.DSMT4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164525" y="449553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0758413"/>
              </p:ext>
            </p:extLst>
          </p:nvPr>
        </p:nvGraphicFramePr>
        <p:xfrm>
          <a:off x="2224978" y="44955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55" name="Equation" r:id="rId28" imgW="164880" imgH="190440" progId="Equation.DSMT4">
                  <p:embed/>
                </p:oleObj>
              </mc:Choice>
              <mc:Fallback>
                <p:oleObj name="Equation" r:id="rId28" imgW="164880" imgH="190440" progId="Equation.DSMT4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224978" y="44955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596354"/>
              </p:ext>
            </p:extLst>
          </p:nvPr>
        </p:nvGraphicFramePr>
        <p:xfrm>
          <a:off x="3320348" y="44955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56" name="Equation" r:id="rId30" imgW="164880" imgH="190440" progId="Equation.DSMT4">
                  <p:embed/>
                </p:oleObj>
              </mc:Choice>
              <mc:Fallback>
                <p:oleObj name="Equation" r:id="rId30" imgW="164880" imgH="190440" progId="Equation.DSMT4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320348" y="44955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9532644"/>
              </p:ext>
            </p:extLst>
          </p:nvPr>
        </p:nvGraphicFramePr>
        <p:xfrm>
          <a:off x="4345875" y="44955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57" name="Equation" r:id="rId32" imgW="164880" imgH="190440" progId="Equation.DSMT4">
                  <p:embed/>
                </p:oleObj>
              </mc:Choice>
              <mc:Fallback>
                <p:oleObj name="Equation" r:id="rId32" imgW="164880" imgH="190440" progId="Equation.DSMT4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345875" y="44955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4017359"/>
              </p:ext>
            </p:extLst>
          </p:nvPr>
        </p:nvGraphicFramePr>
        <p:xfrm>
          <a:off x="5404736" y="44955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58" name="Equation" r:id="rId34" imgW="164880" imgH="190440" progId="Equation.DSMT4">
                  <p:embed/>
                </p:oleObj>
              </mc:Choice>
              <mc:Fallback>
                <p:oleObj name="Equation" r:id="rId34" imgW="164880" imgH="190440" progId="Equation.DSMT4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404736" y="44955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7282728"/>
              </p:ext>
            </p:extLst>
          </p:nvPr>
        </p:nvGraphicFramePr>
        <p:xfrm>
          <a:off x="7135673" y="1196296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59" name="Equation" r:id="rId36" imgW="177480" imgH="190440" progId="Equation.DSMT4">
                  <p:embed/>
                </p:oleObj>
              </mc:Choice>
              <mc:Fallback>
                <p:oleObj name="Equation" r:id="rId36" imgW="177480" imgH="190440" progId="Equation.DSMT4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135673" y="1196296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28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9665" y="2316230"/>
            <a:ext cx="7486370" cy="2255770"/>
          </a:xfrm>
          <a:prstGeom prst="rect">
            <a:avLst/>
          </a:prstGeom>
        </p:spPr>
      </p:pic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998840"/>
              </p:ext>
            </p:extLst>
          </p:nvPr>
        </p:nvGraphicFramePr>
        <p:xfrm>
          <a:off x="1162050" y="2392430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0" name="Equation" r:id="rId38" imgW="152280" imgH="190440" progId="Equation.DSMT4">
                  <p:embed/>
                </p:oleObj>
              </mc:Choice>
              <mc:Fallback>
                <p:oleObj name="Equation" r:id="rId38" imgW="152280" imgH="19044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162050" y="2392430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4201351"/>
              </p:ext>
            </p:extLst>
          </p:nvPr>
        </p:nvGraphicFramePr>
        <p:xfrm>
          <a:off x="2222503" y="239243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1" name="Equation" r:id="rId39" imgW="164880" imgH="190440" progId="Equation.DSMT4">
                  <p:embed/>
                </p:oleObj>
              </mc:Choice>
              <mc:Fallback>
                <p:oleObj name="Equation" r:id="rId39" imgW="1648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222503" y="239243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179993"/>
              </p:ext>
            </p:extLst>
          </p:nvPr>
        </p:nvGraphicFramePr>
        <p:xfrm>
          <a:off x="3317873" y="239243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2" name="Equation" r:id="rId40" imgW="164880" imgH="190440" progId="Equation.DSMT4">
                  <p:embed/>
                </p:oleObj>
              </mc:Choice>
              <mc:Fallback>
                <p:oleObj name="Equation" r:id="rId40" imgW="164880" imgH="1904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317873" y="239243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0904526"/>
              </p:ext>
            </p:extLst>
          </p:nvPr>
        </p:nvGraphicFramePr>
        <p:xfrm>
          <a:off x="4343400" y="239243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" name="Equation" r:id="rId41" imgW="164880" imgH="190440" progId="Equation.DSMT4">
                  <p:embed/>
                </p:oleObj>
              </mc:Choice>
              <mc:Fallback>
                <p:oleObj name="Equation" r:id="rId41" imgW="164880" imgH="19044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343400" y="239243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17540"/>
              </p:ext>
            </p:extLst>
          </p:nvPr>
        </p:nvGraphicFramePr>
        <p:xfrm>
          <a:off x="5402261" y="239243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4" name="Equation" r:id="rId42" imgW="164880" imgH="190440" progId="Equation.DSMT4">
                  <p:embed/>
                </p:oleObj>
              </mc:Choice>
              <mc:Fallback>
                <p:oleObj name="Equation" r:id="rId42" imgW="164880" imgH="19044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402261" y="239243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765772"/>
              </p:ext>
            </p:extLst>
          </p:nvPr>
        </p:nvGraphicFramePr>
        <p:xfrm>
          <a:off x="7133198" y="3139173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5" name="Equation" r:id="rId43" imgW="177480" imgH="190440" progId="Equation.DSMT4">
                  <p:embed/>
                </p:oleObj>
              </mc:Choice>
              <mc:Fallback>
                <p:oleObj name="Equation" r:id="rId43" imgW="177480" imgH="19044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133198" y="3139173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7" name="Picture 36"/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-9525" y="4372673"/>
            <a:ext cx="7493560" cy="2257935"/>
          </a:xfrm>
          <a:prstGeom prst="rect">
            <a:avLst/>
          </a:prstGeom>
        </p:spPr>
      </p:pic>
      <p:cxnSp>
        <p:nvCxnSpPr>
          <p:cNvPr id="38" name="Straight Arrow Connector 37"/>
          <p:cNvCxnSpPr/>
          <p:nvPr/>
        </p:nvCxnSpPr>
        <p:spPr>
          <a:xfrm>
            <a:off x="4690924" y="5359000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833926"/>
              </p:ext>
            </p:extLst>
          </p:nvPr>
        </p:nvGraphicFramePr>
        <p:xfrm>
          <a:off x="4265613" y="5204219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6" name="Equation" r:id="rId45" imgW="203040" imgH="152280" progId="Equation.DSMT4">
                  <p:embed/>
                </p:oleObj>
              </mc:Choice>
              <mc:Fallback>
                <p:oleObj name="Equation" r:id="rId45" imgW="203040" imgH="15228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65613" y="5204219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100463"/>
              </p:ext>
            </p:extLst>
          </p:nvPr>
        </p:nvGraphicFramePr>
        <p:xfrm>
          <a:off x="1468440" y="5374091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" name="Equation" r:id="rId46" imgW="152280" imgH="190440" progId="Equation.DSMT4">
                  <p:embed/>
                </p:oleObj>
              </mc:Choice>
              <mc:Fallback>
                <p:oleObj name="Equation" r:id="rId46" imgW="152280" imgH="1904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68440" y="5374091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761946"/>
              </p:ext>
            </p:extLst>
          </p:nvPr>
        </p:nvGraphicFramePr>
        <p:xfrm>
          <a:off x="2550025" y="54054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8" name="Equation" r:id="rId47" imgW="164880" imgH="190440" progId="Equation.DSMT4">
                  <p:embed/>
                </p:oleObj>
              </mc:Choice>
              <mc:Fallback>
                <p:oleObj name="Equation" r:id="rId47" imgW="164880" imgH="1904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50025" y="54054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5726473"/>
              </p:ext>
            </p:extLst>
          </p:nvPr>
        </p:nvGraphicFramePr>
        <p:xfrm>
          <a:off x="3611909" y="53740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9" name="Equation" r:id="rId48" imgW="164880" imgH="190440" progId="Equation.DSMT4">
                  <p:embed/>
                </p:oleObj>
              </mc:Choice>
              <mc:Fallback>
                <p:oleObj name="Equation" r:id="rId48" imgW="164880" imgH="1904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11909" y="53740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6070979"/>
              </p:ext>
            </p:extLst>
          </p:nvPr>
        </p:nvGraphicFramePr>
        <p:xfrm>
          <a:off x="4683622" y="539002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0" name="Equation" r:id="rId49" imgW="164880" imgH="190440" progId="Equation.DSMT4">
                  <p:embed/>
                </p:oleObj>
              </mc:Choice>
              <mc:Fallback>
                <p:oleObj name="Equation" r:id="rId49" imgW="164880" imgH="1904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683622" y="539002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7594969"/>
              </p:ext>
            </p:extLst>
          </p:nvPr>
        </p:nvGraphicFramePr>
        <p:xfrm>
          <a:off x="5660884" y="53740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1" name="Equation" r:id="rId50" imgW="164880" imgH="190440" progId="Equation.DSMT4">
                  <p:embed/>
                </p:oleObj>
              </mc:Choice>
              <mc:Fallback>
                <p:oleObj name="Equation" r:id="rId50" imgW="164880" imgH="19044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660884" y="53740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236886"/>
              </p:ext>
            </p:extLst>
          </p:nvPr>
        </p:nvGraphicFramePr>
        <p:xfrm>
          <a:off x="1143000" y="4405865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2" name="Equation" r:id="rId51" imgW="152280" imgH="190440" progId="Equation.DSMT4">
                  <p:embed/>
                </p:oleObj>
              </mc:Choice>
              <mc:Fallback>
                <p:oleObj name="Equation" r:id="rId51" imgW="152280" imgH="19044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143000" y="4405865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9623346"/>
              </p:ext>
            </p:extLst>
          </p:nvPr>
        </p:nvGraphicFramePr>
        <p:xfrm>
          <a:off x="2203453" y="440586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3" name="Equation" r:id="rId52" imgW="164880" imgH="190440" progId="Equation.DSMT4">
                  <p:embed/>
                </p:oleObj>
              </mc:Choice>
              <mc:Fallback>
                <p:oleObj name="Equation" r:id="rId52" imgW="164880" imgH="190440" progId="Equation.DSMT4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203453" y="440586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3991792"/>
              </p:ext>
            </p:extLst>
          </p:nvPr>
        </p:nvGraphicFramePr>
        <p:xfrm>
          <a:off x="3298823" y="440586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4" name="Equation" r:id="rId53" imgW="164880" imgH="190440" progId="Equation.DSMT4">
                  <p:embed/>
                </p:oleObj>
              </mc:Choice>
              <mc:Fallback>
                <p:oleObj name="Equation" r:id="rId53" imgW="164880" imgH="190440" progId="Equation.DSMT4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298823" y="440586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4133938"/>
              </p:ext>
            </p:extLst>
          </p:nvPr>
        </p:nvGraphicFramePr>
        <p:xfrm>
          <a:off x="4324350" y="440586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5" name="Equation" r:id="rId54" imgW="164880" imgH="190440" progId="Equation.DSMT4">
                  <p:embed/>
                </p:oleObj>
              </mc:Choice>
              <mc:Fallback>
                <p:oleObj name="Equation" r:id="rId54" imgW="164880" imgH="19044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324350" y="440586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8832306"/>
              </p:ext>
            </p:extLst>
          </p:nvPr>
        </p:nvGraphicFramePr>
        <p:xfrm>
          <a:off x="5383211" y="440586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6" name="Equation" r:id="rId55" imgW="164880" imgH="190440" progId="Equation.DSMT4">
                  <p:embed/>
                </p:oleObj>
              </mc:Choice>
              <mc:Fallback>
                <p:oleObj name="Equation" r:id="rId55" imgW="164880" imgH="190440" progId="Equation.DSMT4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383211" y="440586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8171168"/>
              </p:ext>
            </p:extLst>
          </p:nvPr>
        </p:nvGraphicFramePr>
        <p:xfrm>
          <a:off x="7114148" y="515260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7" name="Equation" r:id="rId56" imgW="177480" imgH="190440" progId="Equation.DSMT4">
                  <p:embed/>
                </p:oleObj>
              </mc:Choice>
              <mc:Fallback>
                <p:oleObj name="Equation" r:id="rId56" imgW="177480" imgH="190440" progId="Equation.DSMT4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114148" y="515260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079527"/>
              </p:ext>
            </p:extLst>
          </p:nvPr>
        </p:nvGraphicFramePr>
        <p:xfrm>
          <a:off x="7678412" y="5151831"/>
          <a:ext cx="18478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8" name="Equation" r:id="rId57" imgW="1231560" imgH="241200" progId="Equation.DSMT4">
                  <p:embed/>
                </p:oleObj>
              </mc:Choice>
              <mc:Fallback>
                <p:oleObj name="Equation" r:id="rId57" imgW="1231560" imgH="24120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7678412" y="5151831"/>
                        <a:ext cx="184785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6115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25" y="332865"/>
            <a:ext cx="7493560" cy="2257935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>
            <a:off x="5670550" y="1319192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482282"/>
              </p:ext>
            </p:extLst>
          </p:nvPr>
        </p:nvGraphicFramePr>
        <p:xfrm>
          <a:off x="5245239" y="1164411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77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45239" y="1164411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0467818"/>
              </p:ext>
            </p:extLst>
          </p:nvPr>
        </p:nvGraphicFramePr>
        <p:xfrm>
          <a:off x="1468440" y="1334283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78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68440" y="1334283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7864712"/>
              </p:ext>
            </p:extLst>
          </p:nvPr>
        </p:nvGraphicFramePr>
        <p:xfrm>
          <a:off x="2550025" y="136562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79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50025" y="136562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0253549"/>
              </p:ext>
            </p:extLst>
          </p:nvPr>
        </p:nvGraphicFramePr>
        <p:xfrm>
          <a:off x="3611909" y="133428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11909" y="133428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3334539"/>
              </p:ext>
            </p:extLst>
          </p:nvPr>
        </p:nvGraphicFramePr>
        <p:xfrm>
          <a:off x="4683622" y="1350214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1" name="Equation" r:id="rId12" imgW="164880" imgH="190440" progId="Equation.DSMT4">
                  <p:embed/>
                </p:oleObj>
              </mc:Choice>
              <mc:Fallback>
                <p:oleObj name="Equation" r:id="rId12" imgW="164880" imgH="190440" progId="Equation.DSMT4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83622" y="1350214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851581"/>
              </p:ext>
            </p:extLst>
          </p:nvPr>
        </p:nvGraphicFramePr>
        <p:xfrm>
          <a:off x="5660884" y="133428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" name="Equation" r:id="rId14" imgW="164880" imgH="190440" progId="Equation.DSMT4">
                  <p:embed/>
                </p:oleObj>
              </mc:Choice>
              <mc:Fallback>
                <p:oleObj name="Equation" r:id="rId14" imgW="164880" imgH="190440" progId="Equation.DSMT4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60884" y="133428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76220"/>
              </p:ext>
            </p:extLst>
          </p:nvPr>
        </p:nvGraphicFramePr>
        <p:xfrm>
          <a:off x="1143000" y="366057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3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43000" y="366057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7489274"/>
              </p:ext>
            </p:extLst>
          </p:nvPr>
        </p:nvGraphicFramePr>
        <p:xfrm>
          <a:off x="2203453" y="36605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4" name="Equation" r:id="rId18" imgW="164880" imgH="190440" progId="Equation.DSMT4">
                  <p:embed/>
                </p:oleObj>
              </mc:Choice>
              <mc:Fallback>
                <p:oleObj name="Equation" r:id="rId18" imgW="164880" imgH="190440" progId="Equation.DSMT4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03453" y="36605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0098873"/>
              </p:ext>
            </p:extLst>
          </p:nvPr>
        </p:nvGraphicFramePr>
        <p:xfrm>
          <a:off x="3298823" y="36605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5" name="Equation" r:id="rId20" imgW="164880" imgH="190440" progId="Equation.DSMT4">
                  <p:embed/>
                </p:oleObj>
              </mc:Choice>
              <mc:Fallback>
                <p:oleObj name="Equation" r:id="rId20" imgW="164880" imgH="190440" progId="Equation.DSMT4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98823" y="36605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497815"/>
              </p:ext>
            </p:extLst>
          </p:nvPr>
        </p:nvGraphicFramePr>
        <p:xfrm>
          <a:off x="4324350" y="36605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6" name="Equation" r:id="rId22" imgW="164880" imgH="190440" progId="Equation.DSMT4">
                  <p:embed/>
                </p:oleObj>
              </mc:Choice>
              <mc:Fallback>
                <p:oleObj name="Equation" r:id="rId22" imgW="164880" imgH="190440" progId="Equation.DSMT4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324350" y="36605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1939016"/>
              </p:ext>
            </p:extLst>
          </p:nvPr>
        </p:nvGraphicFramePr>
        <p:xfrm>
          <a:off x="5383211" y="36605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7" name="Equation" r:id="rId24" imgW="164880" imgH="190440" progId="Equation.DSMT4">
                  <p:embed/>
                </p:oleObj>
              </mc:Choice>
              <mc:Fallback>
                <p:oleObj name="Equation" r:id="rId24" imgW="164880" imgH="190440" progId="Equation.DSMT4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383211" y="36605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6356964"/>
              </p:ext>
            </p:extLst>
          </p:nvPr>
        </p:nvGraphicFramePr>
        <p:xfrm>
          <a:off x="7114148" y="1112800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8" name="Equation" r:id="rId26" imgW="177480" imgH="190440" progId="Equation.DSMT4">
                  <p:embed/>
                </p:oleObj>
              </mc:Choice>
              <mc:Fallback>
                <p:oleObj name="Equation" r:id="rId26" imgW="177480" imgH="190440" progId="Equation.DSMT4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14148" y="1112800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7751035"/>
              </p:ext>
            </p:extLst>
          </p:nvPr>
        </p:nvGraphicFramePr>
        <p:xfrm>
          <a:off x="7669213" y="1111250"/>
          <a:ext cx="18669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9" name="Equation" r:id="rId28" imgW="1244520" imgH="241200" progId="Equation.DSMT4">
                  <p:embed/>
                </p:oleObj>
              </mc:Choice>
              <mc:Fallback>
                <p:oleObj name="Equation" r:id="rId28" imgW="1244520" imgH="241200" progId="Equation.DSMT4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669213" y="1111250"/>
                        <a:ext cx="18669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7932" y="2314064"/>
            <a:ext cx="7493559" cy="2257936"/>
          </a:xfrm>
          <a:prstGeom prst="rect">
            <a:avLst/>
          </a:prstGeom>
        </p:spPr>
      </p:pic>
      <p:cxnSp>
        <p:nvCxnSpPr>
          <p:cNvPr id="18" name="Straight Arrow Connector 17"/>
          <p:cNvCxnSpPr/>
          <p:nvPr/>
        </p:nvCxnSpPr>
        <p:spPr>
          <a:xfrm>
            <a:off x="5670550" y="3225400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011599"/>
              </p:ext>
            </p:extLst>
          </p:nvPr>
        </p:nvGraphicFramePr>
        <p:xfrm>
          <a:off x="5245239" y="3070619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0" name="Equation" r:id="rId31" imgW="203040" imgH="152280" progId="Equation.DSMT4">
                  <p:embed/>
                </p:oleObj>
              </mc:Choice>
              <mc:Fallback>
                <p:oleObj name="Equation" r:id="rId31" imgW="203040" imgH="15228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45239" y="3070619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4230401"/>
              </p:ext>
            </p:extLst>
          </p:nvPr>
        </p:nvGraphicFramePr>
        <p:xfrm>
          <a:off x="1468440" y="3240491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1" name="Equation" r:id="rId32" imgW="152280" imgH="190440" progId="Equation.DSMT4">
                  <p:embed/>
                </p:oleObj>
              </mc:Choice>
              <mc:Fallback>
                <p:oleObj name="Equation" r:id="rId32" imgW="152280" imgH="19044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68440" y="3240491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7529591"/>
              </p:ext>
            </p:extLst>
          </p:nvPr>
        </p:nvGraphicFramePr>
        <p:xfrm>
          <a:off x="2550025" y="32718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2" name="Equation" r:id="rId33" imgW="164880" imgH="190440" progId="Equation.DSMT4">
                  <p:embed/>
                </p:oleObj>
              </mc:Choice>
              <mc:Fallback>
                <p:oleObj name="Equation" r:id="rId33" imgW="164880" imgH="19044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50025" y="32718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9375692"/>
              </p:ext>
            </p:extLst>
          </p:nvPr>
        </p:nvGraphicFramePr>
        <p:xfrm>
          <a:off x="3611909" y="32404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3" name="Equation" r:id="rId34" imgW="164880" imgH="190440" progId="Equation.DSMT4">
                  <p:embed/>
                </p:oleObj>
              </mc:Choice>
              <mc:Fallback>
                <p:oleObj name="Equation" r:id="rId34" imgW="164880" imgH="19044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11909" y="32404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597721"/>
              </p:ext>
            </p:extLst>
          </p:nvPr>
        </p:nvGraphicFramePr>
        <p:xfrm>
          <a:off x="4683622" y="325642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4" name="Equation" r:id="rId35" imgW="164880" imgH="190440" progId="Equation.DSMT4">
                  <p:embed/>
                </p:oleObj>
              </mc:Choice>
              <mc:Fallback>
                <p:oleObj name="Equation" r:id="rId35" imgW="164880" imgH="19044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83622" y="325642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5427406"/>
              </p:ext>
            </p:extLst>
          </p:nvPr>
        </p:nvGraphicFramePr>
        <p:xfrm>
          <a:off x="5660884" y="32404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5" name="Equation" r:id="rId36" imgW="164880" imgH="190440" progId="Equation.DSMT4">
                  <p:embed/>
                </p:oleObj>
              </mc:Choice>
              <mc:Fallback>
                <p:oleObj name="Equation" r:id="rId36" imgW="164880" imgH="1904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60884" y="32404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725280"/>
              </p:ext>
            </p:extLst>
          </p:nvPr>
        </p:nvGraphicFramePr>
        <p:xfrm>
          <a:off x="1143000" y="2357437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6" name="Equation" r:id="rId37" imgW="152280" imgH="190440" progId="Equation.DSMT4">
                  <p:embed/>
                </p:oleObj>
              </mc:Choice>
              <mc:Fallback>
                <p:oleObj name="Equation" r:id="rId37" imgW="152280" imgH="1904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43000" y="2357437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342063"/>
              </p:ext>
            </p:extLst>
          </p:nvPr>
        </p:nvGraphicFramePr>
        <p:xfrm>
          <a:off x="2203453" y="23574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7" name="Equation" r:id="rId38" imgW="164880" imgH="190440" progId="Equation.DSMT4">
                  <p:embed/>
                </p:oleObj>
              </mc:Choice>
              <mc:Fallback>
                <p:oleObj name="Equation" r:id="rId38" imgW="1648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03453" y="23574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429549"/>
              </p:ext>
            </p:extLst>
          </p:nvPr>
        </p:nvGraphicFramePr>
        <p:xfrm>
          <a:off x="3298823" y="23574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8" name="Equation" r:id="rId39" imgW="164880" imgH="190440" progId="Equation.DSMT4">
                  <p:embed/>
                </p:oleObj>
              </mc:Choice>
              <mc:Fallback>
                <p:oleObj name="Equation" r:id="rId39" imgW="164880" imgH="19044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98823" y="23574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520535"/>
              </p:ext>
            </p:extLst>
          </p:nvPr>
        </p:nvGraphicFramePr>
        <p:xfrm>
          <a:off x="4324350" y="23574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9" name="Equation" r:id="rId40" imgW="164880" imgH="190440" progId="Equation.DSMT4">
                  <p:embed/>
                </p:oleObj>
              </mc:Choice>
              <mc:Fallback>
                <p:oleObj name="Equation" r:id="rId40" imgW="164880" imgH="19044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324350" y="23574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556072"/>
              </p:ext>
            </p:extLst>
          </p:nvPr>
        </p:nvGraphicFramePr>
        <p:xfrm>
          <a:off x="5383211" y="23574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0" name="Equation" r:id="rId41" imgW="164880" imgH="190440" progId="Equation.DSMT4">
                  <p:embed/>
                </p:oleObj>
              </mc:Choice>
              <mc:Fallback>
                <p:oleObj name="Equation" r:id="rId41" imgW="164880" imgH="19044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383211" y="23574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2280895"/>
              </p:ext>
            </p:extLst>
          </p:nvPr>
        </p:nvGraphicFramePr>
        <p:xfrm>
          <a:off x="7114148" y="301900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1" name="Equation" r:id="rId42" imgW="177480" imgH="190440" progId="Equation.DSMT4">
                  <p:embed/>
                </p:oleObj>
              </mc:Choice>
              <mc:Fallback>
                <p:oleObj name="Equation" r:id="rId42" imgW="177480" imgH="1904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14148" y="301900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635842"/>
              </p:ext>
            </p:extLst>
          </p:nvPr>
        </p:nvGraphicFramePr>
        <p:xfrm>
          <a:off x="7689619" y="3070619"/>
          <a:ext cx="13906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02" name="Equation" r:id="rId43" imgW="927000" imgH="215640" progId="Equation.DSMT4">
                  <p:embed/>
                </p:oleObj>
              </mc:Choice>
              <mc:Fallback>
                <p:oleObj name="Equation" r:id="rId43" imgW="927000" imgH="2156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689619" y="3070619"/>
                        <a:ext cx="139065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8209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7100" y="203200"/>
            <a:ext cx="2462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How many terms for b</a:t>
            </a:r>
            <a:r>
              <a:rPr lang="en-US" baseline="-25000" dirty="0"/>
              <a:t>3</a:t>
            </a:r>
            <a:r>
              <a:rPr lang="en-US" dirty="0" smtClean="0"/>
              <a:t>?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7198961"/>
              </p:ext>
            </p:extLst>
          </p:nvPr>
        </p:nvGraphicFramePr>
        <p:xfrm>
          <a:off x="1981200" y="990600"/>
          <a:ext cx="13144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5" name="Equation" r:id="rId3" imgW="876240" imgH="406080" progId="Equation.DSMT4">
                  <p:embed/>
                </p:oleObj>
              </mc:Choice>
              <mc:Fallback>
                <p:oleObj name="Equation" r:id="rId3" imgW="876240" imgH="406080" progId="Equation.DSMT4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1200" y="990600"/>
                        <a:ext cx="131445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Arrow Connector 3"/>
          <p:cNvCxnSpPr/>
          <p:nvPr/>
        </p:nvCxnSpPr>
        <p:spPr>
          <a:xfrm>
            <a:off x="1447800" y="1143000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46902" y="926068"/>
            <a:ext cx="700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31662" y="1230868"/>
            <a:ext cx="596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rank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447800" y="1447800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ight Arrow 7"/>
          <p:cNvSpPr/>
          <p:nvPr/>
        </p:nvSpPr>
        <p:spPr>
          <a:xfrm>
            <a:off x="3600450" y="1198602"/>
            <a:ext cx="457200" cy="2169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427274"/>
              </p:ext>
            </p:extLst>
          </p:nvPr>
        </p:nvGraphicFramePr>
        <p:xfrm>
          <a:off x="4276725" y="1000125"/>
          <a:ext cx="70485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" name="Equation" r:id="rId5" imgW="469800" imgH="393480" progId="Equation.DSMT4">
                  <p:embed/>
                </p:oleObj>
              </mc:Choice>
              <mc:Fallback>
                <p:oleObj name="Equation" r:id="rId5" imgW="469800" imgH="39348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76725" y="1000125"/>
                        <a:ext cx="704850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1652" y="2320640"/>
            <a:ext cx="7486162" cy="2255707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>
            <a:off x="3613012" y="3320004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225632"/>
              </p:ext>
            </p:extLst>
          </p:nvPr>
        </p:nvGraphicFramePr>
        <p:xfrm>
          <a:off x="3187701" y="3165223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" name="Equation" r:id="rId8" imgW="203040" imgH="152280" progId="Equation.DSMT4">
                  <p:embed/>
                </p:oleObj>
              </mc:Choice>
              <mc:Fallback>
                <p:oleObj name="Equation" r:id="rId8" imgW="203040" imgH="15228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87701" y="3165223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7284949"/>
              </p:ext>
            </p:extLst>
          </p:nvPr>
        </p:nvGraphicFramePr>
        <p:xfrm>
          <a:off x="1468440" y="335180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" name="Equation" r:id="rId10" imgW="152280" imgH="190440" progId="Equation.DSMT4">
                  <p:embed/>
                </p:oleObj>
              </mc:Choice>
              <mc:Fallback>
                <p:oleObj name="Equation" r:id="rId10" imgW="152280" imgH="19044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68440" y="335180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9572715"/>
              </p:ext>
            </p:extLst>
          </p:nvPr>
        </p:nvGraphicFramePr>
        <p:xfrm>
          <a:off x="2550025" y="338315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9" name="Equation" r:id="rId12" imgW="164880" imgH="190440" progId="Equation.DSMT4">
                  <p:embed/>
                </p:oleObj>
              </mc:Choice>
              <mc:Fallback>
                <p:oleObj name="Equation" r:id="rId12" imgW="164880" imgH="19044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550025" y="338315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8768274"/>
              </p:ext>
            </p:extLst>
          </p:nvPr>
        </p:nvGraphicFramePr>
        <p:xfrm>
          <a:off x="3611909" y="33518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0" name="Equation" r:id="rId14" imgW="164880" imgH="190440" progId="Equation.DSMT4">
                  <p:embed/>
                </p:oleObj>
              </mc:Choice>
              <mc:Fallback>
                <p:oleObj name="Equation" r:id="rId14" imgW="164880" imgH="19044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611909" y="33518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597375"/>
              </p:ext>
            </p:extLst>
          </p:nvPr>
        </p:nvGraphicFramePr>
        <p:xfrm>
          <a:off x="4683622" y="336774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1" name="Equation" r:id="rId16" imgW="164880" imgH="190440" progId="Equation.DSMT4">
                  <p:embed/>
                </p:oleObj>
              </mc:Choice>
              <mc:Fallback>
                <p:oleObj name="Equation" r:id="rId16" imgW="164880" imgH="19044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683622" y="336774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24789"/>
              </p:ext>
            </p:extLst>
          </p:nvPr>
        </p:nvGraphicFramePr>
        <p:xfrm>
          <a:off x="5660884" y="335180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2" name="Equation" r:id="rId18" imgW="164880" imgH="190440" progId="Equation.DSMT4">
                  <p:embed/>
                </p:oleObj>
              </mc:Choice>
              <mc:Fallback>
                <p:oleObj name="Equation" r:id="rId18" imgW="1648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660884" y="335180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209743"/>
              </p:ext>
            </p:extLst>
          </p:nvPr>
        </p:nvGraphicFramePr>
        <p:xfrm>
          <a:off x="1143000" y="2357437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3" name="Equation" r:id="rId20" imgW="152280" imgH="190440" progId="Equation.DSMT4">
                  <p:embed/>
                </p:oleObj>
              </mc:Choice>
              <mc:Fallback>
                <p:oleObj name="Equation" r:id="rId20" imgW="152280" imgH="1904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143000" y="2357437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1446902"/>
              </p:ext>
            </p:extLst>
          </p:nvPr>
        </p:nvGraphicFramePr>
        <p:xfrm>
          <a:off x="2203453" y="23574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4" name="Equation" r:id="rId22" imgW="164880" imgH="190440" progId="Equation.DSMT4">
                  <p:embed/>
                </p:oleObj>
              </mc:Choice>
              <mc:Fallback>
                <p:oleObj name="Equation" r:id="rId22" imgW="164880" imgH="19044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203453" y="23574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5013569"/>
              </p:ext>
            </p:extLst>
          </p:nvPr>
        </p:nvGraphicFramePr>
        <p:xfrm>
          <a:off x="3298823" y="23574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5" name="Equation" r:id="rId24" imgW="164880" imgH="190440" progId="Equation.DSMT4">
                  <p:embed/>
                </p:oleObj>
              </mc:Choice>
              <mc:Fallback>
                <p:oleObj name="Equation" r:id="rId24" imgW="164880" imgH="19044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298823" y="23574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3554977"/>
              </p:ext>
            </p:extLst>
          </p:nvPr>
        </p:nvGraphicFramePr>
        <p:xfrm>
          <a:off x="4324350" y="23574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6" name="Equation" r:id="rId26" imgW="164880" imgH="190440" progId="Equation.DSMT4">
                  <p:embed/>
                </p:oleObj>
              </mc:Choice>
              <mc:Fallback>
                <p:oleObj name="Equation" r:id="rId26" imgW="164880" imgH="19044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324350" y="23574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915618"/>
              </p:ext>
            </p:extLst>
          </p:nvPr>
        </p:nvGraphicFramePr>
        <p:xfrm>
          <a:off x="5383211" y="23574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7" name="Equation" r:id="rId28" imgW="164880" imgH="190440" progId="Equation.DSMT4">
                  <p:embed/>
                </p:oleObj>
              </mc:Choice>
              <mc:Fallback>
                <p:oleObj name="Equation" r:id="rId28" imgW="164880" imgH="190440" progId="Equation.DSMT4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383211" y="23574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4625334"/>
              </p:ext>
            </p:extLst>
          </p:nvPr>
        </p:nvGraphicFramePr>
        <p:xfrm>
          <a:off x="7114148" y="301900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8" name="Equation" r:id="rId30" imgW="177480" imgH="190440" progId="Equation.DSMT4">
                  <p:embed/>
                </p:oleObj>
              </mc:Choice>
              <mc:Fallback>
                <p:oleObj name="Equation" r:id="rId30" imgW="177480" imgH="19044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114148" y="301900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5082442"/>
              </p:ext>
            </p:extLst>
          </p:nvPr>
        </p:nvGraphicFramePr>
        <p:xfrm>
          <a:off x="7734300" y="3051175"/>
          <a:ext cx="22479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9" name="Equation" r:id="rId32" imgW="1498320" imgH="241200" progId="Equation.DSMT4">
                  <p:embed/>
                </p:oleObj>
              </mc:Choice>
              <mc:Fallback>
                <p:oleObj name="Equation" r:id="rId32" imgW="1498320" imgH="241200" progId="Equation.DSMT4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734300" y="3051175"/>
                        <a:ext cx="22479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4257708"/>
            <a:ext cx="7486162" cy="2255707"/>
          </a:xfrm>
          <a:prstGeom prst="rect">
            <a:avLst/>
          </a:prstGeom>
        </p:spPr>
      </p:pic>
      <p:cxnSp>
        <p:nvCxnSpPr>
          <p:cNvPr id="27" name="Straight Arrow Connector 26"/>
          <p:cNvCxnSpPr/>
          <p:nvPr/>
        </p:nvCxnSpPr>
        <p:spPr>
          <a:xfrm>
            <a:off x="4679950" y="5257072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4321872"/>
              </p:ext>
            </p:extLst>
          </p:nvPr>
        </p:nvGraphicFramePr>
        <p:xfrm>
          <a:off x="4254639" y="5102291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0" name="Equation" r:id="rId34" imgW="203040" imgH="152280" progId="Equation.DSMT4">
                  <p:embed/>
                </p:oleObj>
              </mc:Choice>
              <mc:Fallback>
                <p:oleObj name="Equation" r:id="rId34" imgW="203040" imgH="15228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54639" y="5102291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447976"/>
              </p:ext>
            </p:extLst>
          </p:nvPr>
        </p:nvGraphicFramePr>
        <p:xfrm>
          <a:off x="1480092" y="5288877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1" name="Equation" r:id="rId35" imgW="152280" imgH="190440" progId="Equation.DSMT4">
                  <p:embed/>
                </p:oleObj>
              </mc:Choice>
              <mc:Fallback>
                <p:oleObj name="Equation" r:id="rId35" imgW="152280" imgH="19044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80092" y="5288877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8376266"/>
              </p:ext>
            </p:extLst>
          </p:nvPr>
        </p:nvGraphicFramePr>
        <p:xfrm>
          <a:off x="2561677" y="532022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2" name="Equation" r:id="rId36" imgW="164880" imgH="190440" progId="Equation.DSMT4">
                  <p:embed/>
                </p:oleObj>
              </mc:Choice>
              <mc:Fallback>
                <p:oleObj name="Equation" r:id="rId36" imgW="164880" imgH="1904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561677" y="532022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6298318"/>
              </p:ext>
            </p:extLst>
          </p:nvPr>
        </p:nvGraphicFramePr>
        <p:xfrm>
          <a:off x="3623561" y="528887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3" name="Equation" r:id="rId37" imgW="164880" imgH="190440" progId="Equation.DSMT4">
                  <p:embed/>
                </p:oleObj>
              </mc:Choice>
              <mc:Fallback>
                <p:oleObj name="Equation" r:id="rId37" imgW="164880" imgH="1904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623561" y="528887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4256652"/>
              </p:ext>
            </p:extLst>
          </p:nvPr>
        </p:nvGraphicFramePr>
        <p:xfrm>
          <a:off x="4695274" y="5304808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4" name="Equation" r:id="rId38" imgW="164880" imgH="190440" progId="Equation.DSMT4">
                  <p:embed/>
                </p:oleObj>
              </mc:Choice>
              <mc:Fallback>
                <p:oleObj name="Equation" r:id="rId38" imgW="164880" imgH="1904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695274" y="5304808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3955280"/>
              </p:ext>
            </p:extLst>
          </p:nvPr>
        </p:nvGraphicFramePr>
        <p:xfrm>
          <a:off x="5672536" y="528887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5" name="Equation" r:id="rId39" imgW="164880" imgH="190440" progId="Equation.DSMT4">
                  <p:embed/>
                </p:oleObj>
              </mc:Choice>
              <mc:Fallback>
                <p:oleObj name="Equation" r:id="rId39" imgW="164880" imgH="1904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672536" y="528887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177464"/>
              </p:ext>
            </p:extLst>
          </p:nvPr>
        </p:nvGraphicFramePr>
        <p:xfrm>
          <a:off x="1154652" y="4294505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6" name="Equation" r:id="rId40" imgW="152280" imgH="190440" progId="Equation.DSMT4">
                  <p:embed/>
                </p:oleObj>
              </mc:Choice>
              <mc:Fallback>
                <p:oleObj name="Equation" r:id="rId40" imgW="152280" imgH="19044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154652" y="4294505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8906155"/>
              </p:ext>
            </p:extLst>
          </p:nvPr>
        </p:nvGraphicFramePr>
        <p:xfrm>
          <a:off x="2215105" y="429450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7" name="Equation" r:id="rId41" imgW="164880" imgH="190440" progId="Equation.DSMT4">
                  <p:embed/>
                </p:oleObj>
              </mc:Choice>
              <mc:Fallback>
                <p:oleObj name="Equation" r:id="rId41" imgW="164880" imgH="19044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215105" y="429450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4760725"/>
              </p:ext>
            </p:extLst>
          </p:nvPr>
        </p:nvGraphicFramePr>
        <p:xfrm>
          <a:off x="3310475" y="429450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8" name="Equation" r:id="rId42" imgW="164880" imgH="190440" progId="Equation.DSMT4">
                  <p:embed/>
                </p:oleObj>
              </mc:Choice>
              <mc:Fallback>
                <p:oleObj name="Equation" r:id="rId42" imgW="164880" imgH="19044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310475" y="429450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336019"/>
              </p:ext>
            </p:extLst>
          </p:nvPr>
        </p:nvGraphicFramePr>
        <p:xfrm>
          <a:off x="4336002" y="429450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9" name="Equation" r:id="rId43" imgW="164880" imgH="190440" progId="Equation.DSMT4">
                  <p:embed/>
                </p:oleObj>
              </mc:Choice>
              <mc:Fallback>
                <p:oleObj name="Equation" r:id="rId43" imgW="164880" imgH="19044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336002" y="429450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851829"/>
              </p:ext>
            </p:extLst>
          </p:nvPr>
        </p:nvGraphicFramePr>
        <p:xfrm>
          <a:off x="5394863" y="429450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" name="Equation" r:id="rId44" imgW="164880" imgH="190440" progId="Equation.DSMT4">
                  <p:embed/>
                </p:oleObj>
              </mc:Choice>
              <mc:Fallback>
                <p:oleObj name="Equation" r:id="rId44" imgW="164880" imgH="19044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394863" y="429450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8618920"/>
              </p:ext>
            </p:extLst>
          </p:nvPr>
        </p:nvGraphicFramePr>
        <p:xfrm>
          <a:off x="7125800" y="4956076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" name="Equation" r:id="rId45" imgW="177480" imgH="190440" progId="Equation.DSMT4">
                  <p:embed/>
                </p:oleObj>
              </mc:Choice>
              <mc:Fallback>
                <p:oleObj name="Equation" r:id="rId45" imgW="1774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125800" y="4956076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6489356"/>
              </p:ext>
            </p:extLst>
          </p:nvPr>
        </p:nvGraphicFramePr>
        <p:xfrm>
          <a:off x="7678738" y="4987925"/>
          <a:ext cx="23812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2" name="Equation" r:id="rId46" imgW="1587240" imgH="241200" progId="Equation.DSMT4">
                  <p:embed/>
                </p:oleObj>
              </mc:Choice>
              <mc:Fallback>
                <p:oleObj name="Equation" r:id="rId46" imgW="1587240" imgH="24120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7678738" y="4987925"/>
                        <a:ext cx="238125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31104"/>
              </p:ext>
            </p:extLst>
          </p:nvPr>
        </p:nvGraphicFramePr>
        <p:xfrm>
          <a:off x="838200" y="1752600"/>
          <a:ext cx="7086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3" name="Equation" r:id="rId48" imgW="4724280" imgH="203040" progId="Equation.DSMT4">
                  <p:embed/>
                </p:oleObj>
              </mc:Choice>
              <mc:Fallback>
                <p:oleObj name="Equation" r:id="rId48" imgW="4724280" imgH="2030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838200" y="1752600"/>
                        <a:ext cx="70866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80172"/>
              </p:ext>
            </p:extLst>
          </p:nvPr>
        </p:nvGraphicFramePr>
        <p:xfrm>
          <a:off x="7974013" y="661988"/>
          <a:ext cx="776287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4" name="Equation" r:id="rId50" imgW="177480" imgH="203040" progId="Equation.DSMT4">
                  <p:embed/>
                </p:oleObj>
              </mc:Choice>
              <mc:Fallback>
                <p:oleObj name="Equation" r:id="rId50" imgW="177480" imgH="203040" progId="Equation.DSMT4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7974013" y="661988"/>
                        <a:ext cx="776287" cy="887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Arrow Connector 42"/>
          <p:cNvCxnSpPr/>
          <p:nvPr/>
        </p:nvCxnSpPr>
        <p:spPr>
          <a:xfrm flipH="1">
            <a:off x="8685208" y="882955"/>
            <a:ext cx="762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9433642" y="601107"/>
            <a:ext cx="2413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Set in high frequency</a:t>
            </a:r>
          </a:p>
          <a:p>
            <a:r>
              <a:rPr lang="en-US" dirty="0" smtClean="0"/>
              <a:t>A short circuit for a cap.</a:t>
            </a:r>
            <a:endParaRPr lang="en-US" dirty="0"/>
          </a:p>
        </p:txBody>
      </p:sp>
      <p:cxnSp>
        <p:nvCxnSpPr>
          <p:cNvPr id="45" name="Straight Arrow Connector 44"/>
          <p:cNvCxnSpPr/>
          <p:nvPr/>
        </p:nvCxnSpPr>
        <p:spPr>
          <a:xfrm flipV="1">
            <a:off x="8394980" y="1480248"/>
            <a:ext cx="0" cy="3736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8195807"/>
              </p:ext>
            </p:extLst>
          </p:nvPr>
        </p:nvGraphicFramePr>
        <p:xfrm>
          <a:off x="8162925" y="1869361"/>
          <a:ext cx="555625" cy="417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5" name="Equation" r:id="rId52" imgW="203040" imgH="152280" progId="Equation.DSMT4">
                  <p:embed/>
                </p:oleObj>
              </mc:Choice>
              <mc:Fallback>
                <p:oleObj name="Equation" r:id="rId52" imgW="203040" imgH="152280" progId="Equation.DSMT4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8162925" y="1869361"/>
                        <a:ext cx="555625" cy="4172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9433642" y="1439691"/>
            <a:ext cx="25087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remaining elements </a:t>
            </a:r>
          </a:p>
          <a:p>
            <a:r>
              <a:rPr lang="en-US" dirty="0" smtClean="0"/>
              <a:t>are left in their dc state </a:t>
            </a:r>
          </a:p>
          <a:p>
            <a:r>
              <a:rPr lang="en-US" dirty="0" smtClean="0"/>
              <a:t>(all caps open)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121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652" y="76200"/>
            <a:ext cx="7486162" cy="2255707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>
            <a:off x="5670550" y="1075564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5391486"/>
              </p:ext>
            </p:extLst>
          </p:nvPr>
        </p:nvGraphicFramePr>
        <p:xfrm>
          <a:off x="5245239" y="920783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11" name="Equation" r:id="rId4" imgW="203040" imgH="152280" progId="Equation.DSMT4">
                  <p:embed/>
                </p:oleObj>
              </mc:Choice>
              <mc:Fallback>
                <p:oleObj name="Equation" r:id="rId4" imgW="203040" imgH="15228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45239" y="920783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3818169"/>
              </p:ext>
            </p:extLst>
          </p:nvPr>
        </p:nvGraphicFramePr>
        <p:xfrm>
          <a:off x="1468440" y="110736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12" name="Equation" r:id="rId6" imgW="152280" imgH="190440" progId="Equation.DSMT4">
                  <p:embed/>
                </p:oleObj>
              </mc:Choice>
              <mc:Fallback>
                <p:oleObj name="Equation" r:id="rId6" imgW="152280" imgH="19044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68440" y="110736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809268"/>
              </p:ext>
            </p:extLst>
          </p:nvPr>
        </p:nvGraphicFramePr>
        <p:xfrm>
          <a:off x="2550025" y="113871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13" name="Equation" r:id="rId8" imgW="164880" imgH="190440" progId="Equation.DSMT4">
                  <p:embed/>
                </p:oleObj>
              </mc:Choice>
              <mc:Fallback>
                <p:oleObj name="Equation" r:id="rId8" imgW="164880" imgH="1904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50025" y="113871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8953308"/>
              </p:ext>
            </p:extLst>
          </p:nvPr>
        </p:nvGraphicFramePr>
        <p:xfrm>
          <a:off x="3611909" y="110736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14" name="Equation" r:id="rId10" imgW="164880" imgH="190440" progId="Equation.DSMT4">
                  <p:embed/>
                </p:oleObj>
              </mc:Choice>
              <mc:Fallback>
                <p:oleObj name="Equation" r:id="rId10" imgW="164880" imgH="19044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11909" y="110736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0241134"/>
              </p:ext>
            </p:extLst>
          </p:nvPr>
        </p:nvGraphicFramePr>
        <p:xfrm>
          <a:off x="4683622" y="1123300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15" name="Equation" r:id="rId12" imgW="164880" imgH="190440" progId="Equation.DSMT4">
                  <p:embed/>
                </p:oleObj>
              </mc:Choice>
              <mc:Fallback>
                <p:oleObj name="Equation" r:id="rId12" imgW="164880" imgH="190440" progId="Equation.DSMT4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83622" y="1123300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455521"/>
              </p:ext>
            </p:extLst>
          </p:nvPr>
        </p:nvGraphicFramePr>
        <p:xfrm>
          <a:off x="5660884" y="110736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16" name="Equation" r:id="rId14" imgW="164880" imgH="190440" progId="Equation.DSMT4">
                  <p:embed/>
                </p:oleObj>
              </mc:Choice>
              <mc:Fallback>
                <p:oleObj name="Equation" r:id="rId14" imgW="164880" imgH="190440" progId="Equation.DSMT4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60884" y="110736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3233368"/>
              </p:ext>
            </p:extLst>
          </p:nvPr>
        </p:nvGraphicFramePr>
        <p:xfrm>
          <a:off x="1143000" y="112997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17" name="Equation" r:id="rId16" imgW="152280" imgH="190440" progId="Equation.DSMT4">
                  <p:embed/>
                </p:oleObj>
              </mc:Choice>
              <mc:Fallback>
                <p:oleObj name="Equation" r:id="rId16" imgW="152280" imgH="19044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43000" y="112997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6945856"/>
              </p:ext>
            </p:extLst>
          </p:nvPr>
        </p:nvGraphicFramePr>
        <p:xfrm>
          <a:off x="2203453" y="11299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18" name="Equation" r:id="rId18" imgW="164880" imgH="190440" progId="Equation.DSMT4">
                  <p:embed/>
                </p:oleObj>
              </mc:Choice>
              <mc:Fallback>
                <p:oleObj name="Equation" r:id="rId18" imgW="164880" imgH="19044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03453" y="11299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811028"/>
              </p:ext>
            </p:extLst>
          </p:nvPr>
        </p:nvGraphicFramePr>
        <p:xfrm>
          <a:off x="3298823" y="11299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19" name="Equation" r:id="rId20" imgW="164880" imgH="190440" progId="Equation.DSMT4">
                  <p:embed/>
                </p:oleObj>
              </mc:Choice>
              <mc:Fallback>
                <p:oleObj name="Equation" r:id="rId20" imgW="164880" imgH="19044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98823" y="11299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535981"/>
              </p:ext>
            </p:extLst>
          </p:nvPr>
        </p:nvGraphicFramePr>
        <p:xfrm>
          <a:off x="4324350" y="11299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20" name="Equation" r:id="rId22" imgW="164880" imgH="190440" progId="Equation.DSMT4">
                  <p:embed/>
                </p:oleObj>
              </mc:Choice>
              <mc:Fallback>
                <p:oleObj name="Equation" r:id="rId22" imgW="164880" imgH="19044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324350" y="11299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9486094"/>
              </p:ext>
            </p:extLst>
          </p:nvPr>
        </p:nvGraphicFramePr>
        <p:xfrm>
          <a:off x="5383211" y="11299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21" name="Equation" r:id="rId24" imgW="164880" imgH="190440" progId="Equation.DSMT4">
                  <p:embed/>
                </p:oleObj>
              </mc:Choice>
              <mc:Fallback>
                <p:oleObj name="Equation" r:id="rId24" imgW="164880" imgH="19044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383211" y="11299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0104445"/>
              </p:ext>
            </p:extLst>
          </p:nvPr>
        </p:nvGraphicFramePr>
        <p:xfrm>
          <a:off x="7114148" y="774568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22" name="Equation" r:id="rId26" imgW="177480" imgH="190440" progId="Equation.DSMT4">
                  <p:embed/>
                </p:oleObj>
              </mc:Choice>
              <mc:Fallback>
                <p:oleObj name="Equation" r:id="rId26" imgW="1774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14148" y="774568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229770"/>
              </p:ext>
            </p:extLst>
          </p:nvPr>
        </p:nvGraphicFramePr>
        <p:xfrm>
          <a:off x="7734300" y="806735"/>
          <a:ext cx="22479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23" name="Equation" r:id="rId28" imgW="1498320" imgH="241200" progId="Equation.DSMT4">
                  <p:embed/>
                </p:oleObj>
              </mc:Choice>
              <mc:Fallback>
                <p:oleObj name="Equation" r:id="rId28" imgW="1498320" imgH="24120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734300" y="806735"/>
                        <a:ext cx="22479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1" y="2133600"/>
            <a:ext cx="7474511" cy="2252196"/>
          </a:xfrm>
          <a:prstGeom prst="rect">
            <a:avLst/>
          </a:prstGeom>
        </p:spPr>
      </p:pic>
      <p:cxnSp>
        <p:nvCxnSpPr>
          <p:cNvPr id="18" name="Straight Arrow Connector 17"/>
          <p:cNvCxnSpPr/>
          <p:nvPr/>
        </p:nvCxnSpPr>
        <p:spPr>
          <a:xfrm>
            <a:off x="4616311" y="3132486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7163695"/>
              </p:ext>
            </p:extLst>
          </p:nvPr>
        </p:nvGraphicFramePr>
        <p:xfrm>
          <a:off x="4191000" y="2977705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24" name="Equation" r:id="rId31" imgW="203040" imgH="152280" progId="Equation.DSMT4">
                  <p:embed/>
                </p:oleObj>
              </mc:Choice>
              <mc:Fallback>
                <p:oleObj name="Equation" r:id="rId31" imgW="203040" imgH="15228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91000" y="2977705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157806"/>
              </p:ext>
            </p:extLst>
          </p:nvPr>
        </p:nvGraphicFramePr>
        <p:xfrm>
          <a:off x="1468440" y="3164291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25" name="Equation" r:id="rId32" imgW="152280" imgH="190440" progId="Equation.DSMT4">
                  <p:embed/>
                </p:oleObj>
              </mc:Choice>
              <mc:Fallback>
                <p:oleObj name="Equation" r:id="rId32" imgW="152280" imgH="19044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68440" y="3164291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961591"/>
              </p:ext>
            </p:extLst>
          </p:nvPr>
        </p:nvGraphicFramePr>
        <p:xfrm>
          <a:off x="2550025" y="3195637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26" name="Equation" r:id="rId33" imgW="164880" imgH="190440" progId="Equation.DSMT4">
                  <p:embed/>
                </p:oleObj>
              </mc:Choice>
              <mc:Fallback>
                <p:oleObj name="Equation" r:id="rId33" imgW="164880" imgH="19044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50025" y="3195637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058795"/>
              </p:ext>
            </p:extLst>
          </p:nvPr>
        </p:nvGraphicFramePr>
        <p:xfrm>
          <a:off x="3611909" y="31642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27" name="Equation" r:id="rId34" imgW="164880" imgH="190440" progId="Equation.DSMT4">
                  <p:embed/>
                </p:oleObj>
              </mc:Choice>
              <mc:Fallback>
                <p:oleObj name="Equation" r:id="rId34" imgW="164880" imgH="190440" progId="Equation.DSMT4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11909" y="31642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5997997"/>
              </p:ext>
            </p:extLst>
          </p:nvPr>
        </p:nvGraphicFramePr>
        <p:xfrm>
          <a:off x="4683622" y="3180222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28" name="Equation" r:id="rId35" imgW="164880" imgH="190440" progId="Equation.DSMT4">
                  <p:embed/>
                </p:oleObj>
              </mc:Choice>
              <mc:Fallback>
                <p:oleObj name="Equation" r:id="rId35" imgW="164880" imgH="19044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83622" y="3180222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6082595"/>
              </p:ext>
            </p:extLst>
          </p:nvPr>
        </p:nvGraphicFramePr>
        <p:xfrm>
          <a:off x="5660884" y="316429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29" name="Equation" r:id="rId36" imgW="164880" imgH="190440" progId="Equation.DSMT4">
                  <p:embed/>
                </p:oleObj>
              </mc:Choice>
              <mc:Fallback>
                <p:oleObj name="Equation" r:id="rId36" imgW="164880" imgH="190440" progId="Equation.DSMT4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60884" y="316429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5221354"/>
              </p:ext>
            </p:extLst>
          </p:nvPr>
        </p:nvGraphicFramePr>
        <p:xfrm>
          <a:off x="1143000" y="2169919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0" name="Equation" r:id="rId37" imgW="152280" imgH="190440" progId="Equation.DSMT4">
                  <p:embed/>
                </p:oleObj>
              </mc:Choice>
              <mc:Fallback>
                <p:oleObj name="Equation" r:id="rId37" imgW="152280" imgH="19044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43000" y="2169919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5744107"/>
              </p:ext>
            </p:extLst>
          </p:nvPr>
        </p:nvGraphicFramePr>
        <p:xfrm>
          <a:off x="2203453" y="21699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1" name="Equation" r:id="rId38" imgW="164880" imgH="190440" progId="Equation.DSMT4">
                  <p:embed/>
                </p:oleObj>
              </mc:Choice>
              <mc:Fallback>
                <p:oleObj name="Equation" r:id="rId38" imgW="164880" imgH="19044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03453" y="21699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0249"/>
              </p:ext>
            </p:extLst>
          </p:nvPr>
        </p:nvGraphicFramePr>
        <p:xfrm>
          <a:off x="3298823" y="21699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2" name="Equation" r:id="rId39" imgW="164880" imgH="190440" progId="Equation.DSMT4">
                  <p:embed/>
                </p:oleObj>
              </mc:Choice>
              <mc:Fallback>
                <p:oleObj name="Equation" r:id="rId39" imgW="164880" imgH="190440" progId="Equation.DSMT4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98823" y="21699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0561204"/>
              </p:ext>
            </p:extLst>
          </p:nvPr>
        </p:nvGraphicFramePr>
        <p:xfrm>
          <a:off x="4324350" y="21699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3" name="Equation" r:id="rId40" imgW="164880" imgH="190440" progId="Equation.DSMT4">
                  <p:embed/>
                </p:oleObj>
              </mc:Choice>
              <mc:Fallback>
                <p:oleObj name="Equation" r:id="rId40" imgW="164880" imgH="190440" progId="Equation.DSMT4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324350" y="21699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6823130"/>
              </p:ext>
            </p:extLst>
          </p:nvPr>
        </p:nvGraphicFramePr>
        <p:xfrm>
          <a:off x="5383211" y="2169919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4" name="Equation" r:id="rId41" imgW="164880" imgH="190440" progId="Equation.DSMT4">
                  <p:embed/>
                </p:oleObj>
              </mc:Choice>
              <mc:Fallback>
                <p:oleObj name="Equation" r:id="rId41" imgW="164880" imgH="190440" progId="Equation.DSMT4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383211" y="2169919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613486"/>
              </p:ext>
            </p:extLst>
          </p:nvPr>
        </p:nvGraphicFramePr>
        <p:xfrm>
          <a:off x="7114148" y="2831490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" name="Equation" r:id="rId42" imgW="177480" imgH="190440" progId="Equation.DSMT4">
                  <p:embed/>
                </p:oleObj>
              </mc:Choice>
              <mc:Fallback>
                <p:oleObj name="Equation" r:id="rId42" imgW="177480" imgH="190440" progId="Equation.DSMT4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14148" y="2831490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199896"/>
              </p:ext>
            </p:extLst>
          </p:nvPr>
        </p:nvGraphicFramePr>
        <p:xfrm>
          <a:off x="7905750" y="2863850"/>
          <a:ext cx="19050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6" name="Equation" r:id="rId43" imgW="1269720" imgH="241200" progId="Equation.DSMT4">
                  <p:embed/>
                </p:oleObj>
              </mc:Choice>
              <mc:Fallback>
                <p:oleObj name="Equation" r:id="rId43" imgW="1269720" imgH="241200" progId="Equation.DSMT4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905750" y="2863850"/>
                        <a:ext cx="19050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Picture 31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0" y="4148604"/>
            <a:ext cx="7474511" cy="2252196"/>
          </a:xfrm>
          <a:prstGeom prst="rect">
            <a:avLst/>
          </a:prstGeom>
        </p:spPr>
      </p:pic>
      <p:cxnSp>
        <p:nvCxnSpPr>
          <p:cNvPr id="33" name="Straight Arrow Connector 32"/>
          <p:cNvCxnSpPr/>
          <p:nvPr/>
        </p:nvCxnSpPr>
        <p:spPr>
          <a:xfrm>
            <a:off x="5683111" y="5147490"/>
            <a:ext cx="34925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328293"/>
              </p:ext>
            </p:extLst>
          </p:nvPr>
        </p:nvGraphicFramePr>
        <p:xfrm>
          <a:off x="5257800" y="4992709"/>
          <a:ext cx="412749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7" name="Equation" r:id="rId45" imgW="203040" imgH="152280" progId="Equation.DSMT4">
                  <p:embed/>
                </p:oleObj>
              </mc:Choice>
              <mc:Fallback>
                <p:oleObj name="Equation" r:id="rId45" imgW="203040" imgH="152280" progId="Equation.DSMT4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57800" y="4992709"/>
                        <a:ext cx="412749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501177"/>
              </p:ext>
            </p:extLst>
          </p:nvPr>
        </p:nvGraphicFramePr>
        <p:xfrm>
          <a:off x="1468441" y="5179295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8" name="Equation" r:id="rId46" imgW="152280" imgH="190440" progId="Equation.DSMT4">
                  <p:embed/>
                </p:oleObj>
              </mc:Choice>
              <mc:Fallback>
                <p:oleObj name="Equation" r:id="rId46" imgW="152280" imgH="190440" progId="Equation.DSMT4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68441" y="5179295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206370"/>
              </p:ext>
            </p:extLst>
          </p:nvPr>
        </p:nvGraphicFramePr>
        <p:xfrm>
          <a:off x="2550026" y="5210641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9" name="Equation" r:id="rId47" imgW="164880" imgH="190440" progId="Equation.DSMT4">
                  <p:embed/>
                </p:oleObj>
              </mc:Choice>
              <mc:Fallback>
                <p:oleObj name="Equation" r:id="rId47" imgW="164880" imgH="190440" progId="Equation.DSMT4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50026" y="5210641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2078049"/>
              </p:ext>
            </p:extLst>
          </p:nvPr>
        </p:nvGraphicFramePr>
        <p:xfrm>
          <a:off x="3611910" y="517929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0" name="Equation" r:id="rId48" imgW="164880" imgH="190440" progId="Equation.DSMT4">
                  <p:embed/>
                </p:oleObj>
              </mc:Choice>
              <mc:Fallback>
                <p:oleObj name="Equation" r:id="rId48" imgW="164880" imgH="190440" progId="Equation.DSMT4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11910" y="517929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7133148"/>
              </p:ext>
            </p:extLst>
          </p:nvPr>
        </p:nvGraphicFramePr>
        <p:xfrm>
          <a:off x="4683623" y="5195226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1" name="Equation" r:id="rId49" imgW="164880" imgH="190440" progId="Equation.DSMT4">
                  <p:embed/>
                </p:oleObj>
              </mc:Choice>
              <mc:Fallback>
                <p:oleObj name="Equation" r:id="rId49" imgW="164880" imgH="190440" progId="Equation.DSMT4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83623" y="5195226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4887457"/>
              </p:ext>
            </p:extLst>
          </p:nvPr>
        </p:nvGraphicFramePr>
        <p:xfrm>
          <a:off x="5660885" y="5179295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2" name="Equation" r:id="rId50" imgW="164880" imgH="190440" progId="Equation.DSMT4">
                  <p:embed/>
                </p:oleObj>
              </mc:Choice>
              <mc:Fallback>
                <p:oleObj name="Equation" r:id="rId50" imgW="164880" imgH="190440" progId="Equation.DSMT4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60885" y="5179295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541500"/>
              </p:ext>
            </p:extLst>
          </p:nvPr>
        </p:nvGraphicFramePr>
        <p:xfrm>
          <a:off x="1143001" y="4184923"/>
          <a:ext cx="30956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3" name="Equation" r:id="rId51" imgW="152280" imgH="190440" progId="Equation.DSMT4">
                  <p:embed/>
                </p:oleObj>
              </mc:Choice>
              <mc:Fallback>
                <p:oleObj name="Equation" r:id="rId51" imgW="152280" imgH="19044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43001" y="4184923"/>
                        <a:ext cx="30956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581052"/>
              </p:ext>
            </p:extLst>
          </p:nvPr>
        </p:nvGraphicFramePr>
        <p:xfrm>
          <a:off x="2203454" y="418492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4" name="Equation" r:id="rId52" imgW="164880" imgH="190440" progId="Equation.DSMT4">
                  <p:embed/>
                </p:oleObj>
              </mc:Choice>
              <mc:Fallback>
                <p:oleObj name="Equation" r:id="rId52" imgW="164880" imgH="190440" progId="Equation.DSMT4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03454" y="418492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217755"/>
              </p:ext>
            </p:extLst>
          </p:nvPr>
        </p:nvGraphicFramePr>
        <p:xfrm>
          <a:off x="3298824" y="418492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5" name="Equation" r:id="rId53" imgW="164880" imgH="190440" progId="Equation.DSMT4">
                  <p:embed/>
                </p:oleObj>
              </mc:Choice>
              <mc:Fallback>
                <p:oleObj name="Equation" r:id="rId53" imgW="164880" imgH="19044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98824" y="418492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3739045"/>
              </p:ext>
            </p:extLst>
          </p:nvPr>
        </p:nvGraphicFramePr>
        <p:xfrm>
          <a:off x="4324351" y="418492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6" name="Equation" r:id="rId54" imgW="164880" imgH="190440" progId="Equation.DSMT4">
                  <p:embed/>
                </p:oleObj>
              </mc:Choice>
              <mc:Fallback>
                <p:oleObj name="Equation" r:id="rId54" imgW="164880" imgH="19044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324351" y="418492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5855124"/>
              </p:ext>
            </p:extLst>
          </p:nvPr>
        </p:nvGraphicFramePr>
        <p:xfrm>
          <a:off x="5383212" y="4184923"/>
          <a:ext cx="334962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7" name="Equation" r:id="rId55" imgW="164880" imgH="190440" progId="Equation.DSMT4">
                  <p:embed/>
                </p:oleObj>
              </mc:Choice>
              <mc:Fallback>
                <p:oleObj name="Equation" r:id="rId55" imgW="164880" imgH="190440" progId="Equation.DSMT4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383212" y="4184923"/>
                        <a:ext cx="334962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357499"/>
              </p:ext>
            </p:extLst>
          </p:nvPr>
        </p:nvGraphicFramePr>
        <p:xfrm>
          <a:off x="7114149" y="4846494"/>
          <a:ext cx="36036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8" name="Equation" r:id="rId56" imgW="177480" imgH="190440" progId="Equation.DSMT4">
                  <p:embed/>
                </p:oleObj>
              </mc:Choice>
              <mc:Fallback>
                <p:oleObj name="Equation" r:id="rId56" imgW="177480" imgH="190440" progId="Equation.DSMT4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14149" y="4846494"/>
                        <a:ext cx="360362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0798688"/>
              </p:ext>
            </p:extLst>
          </p:nvPr>
        </p:nvGraphicFramePr>
        <p:xfrm>
          <a:off x="7915275" y="4878388"/>
          <a:ext cx="18859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9" name="Equation" r:id="rId57" imgW="1257120" imgH="241200" progId="Equation.DSMT4">
                  <p:embed/>
                </p:oleObj>
              </mc:Choice>
              <mc:Fallback>
                <p:oleObj name="Equation" r:id="rId57" imgW="1257120" imgH="241200" progId="Equation.DSMT4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7915275" y="4878388"/>
                        <a:ext cx="188595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62047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</TotalTime>
  <Words>206</Words>
  <Application>Microsoft Office PowerPoint</Application>
  <PresentationFormat>Widescreen</PresentationFormat>
  <Paragraphs>42</Paragraphs>
  <Slides>20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ON Semiconductor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Christophe Basso</dc:creator>
  <cp:lastModifiedBy>Christophe Basso</cp:lastModifiedBy>
  <cp:revision>39</cp:revision>
  <dcterms:created xsi:type="dcterms:W3CDTF">2020-02-10T13:43:53Z</dcterms:created>
  <dcterms:modified xsi:type="dcterms:W3CDTF">2020-02-11T13:22:41Z</dcterms:modified>
</cp:coreProperties>
</file>