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87" r:id="rId5"/>
    <p:sldId id="258" r:id="rId6"/>
    <p:sldId id="259" r:id="rId7"/>
    <p:sldId id="260" r:id="rId8"/>
    <p:sldId id="262" r:id="rId9"/>
    <p:sldId id="261" r:id="rId10"/>
    <p:sldId id="263" r:id="rId11"/>
    <p:sldId id="288" r:id="rId12"/>
    <p:sldId id="266" r:id="rId13"/>
    <p:sldId id="289" r:id="rId14"/>
    <p:sldId id="290" r:id="rId15"/>
    <p:sldId id="291" r:id="rId16"/>
    <p:sldId id="292" r:id="rId17"/>
    <p:sldId id="293" r:id="rId18"/>
    <p:sldId id="271" r:id="rId19"/>
    <p:sldId id="272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>
      <p:cViewPr>
        <p:scale>
          <a:sx n="100" d="100"/>
          <a:sy n="100" d="100"/>
        </p:scale>
        <p:origin x="876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91.wmf"/><Relationship Id="rId3" Type="http://schemas.openxmlformats.org/officeDocument/2006/relationships/image" Target="../media/image32.wmf"/><Relationship Id="rId7" Type="http://schemas.openxmlformats.org/officeDocument/2006/relationships/image" Target="../media/image39.wmf"/><Relationship Id="rId12" Type="http://schemas.openxmlformats.org/officeDocument/2006/relationships/image" Target="../media/image90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6.wmf"/><Relationship Id="rId11" Type="http://schemas.openxmlformats.org/officeDocument/2006/relationships/image" Target="../media/image89.wmf"/><Relationship Id="rId5" Type="http://schemas.openxmlformats.org/officeDocument/2006/relationships/image" Target="../media/image35.wmf"/><Relationship Id="rId15" Type="http://schemas.openxmlformats.org/officeDocument/2006/relationships/image" Target="../media/image93.wmf"/><Relationship Id="rId10" Type="http://schemas.openxmlformats.org/officeDocument/2006/relationships/image" Target="../media/image14.wmf"/><Relationship Id="rId4" Type="http://schemas.openxmlformats.org/officeDocument/2006/relationships/image" Target="../media/image34.wmf"/><Relationship Id="rId9" Type="http://schemas.openxmlformats.org/officeDocument/2006/relationships/image" Target="../media/image88.wmf"/><Relationship Id="rId14" Type="http://schemas.openxmlformats.org/officeDocument/2006/relationships/image" Target="../media/image92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103.wmf"/><Relationship Id="rId3" Type="http://schemas.openxmlformats.org/officeDocument/2006/relationships/image" Target="../media/image32.wmf"/><Relationship Id="rId7" Type="http://schemas.openxmlformats.org/officeDocument/2006/relationships/image" Target="../media/image39.wmf"/><Relationship Id="rId12" Type="http://schemas.openxmlformats.org/officeDocument/2006/relationships/image" Target="../media/image10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6.wmf"/><Relationship Id="rId11" Type="http://schemas.openxmlformats.org/officeDocument/2006/relationships/image" Target="../media/image101.wmf"/><Relationship Id="rId5" Type="http://schemas.openxmlformats.org/officeDocument/2006/relationships/image" Target="../media/image35.wmf"/><Relationship Id="rId15" Type="http://schemas.openxmlformats.org/officeDocument/2006/relationships/image" Target="../media/image105.wmf"/><Relationship Id="rId10" Type="http://schemas.openxmlformats.org/officeDocument/2006/relationships/image" Target="../media/image14.wmf"/><Relationship Id="rId4" Type="http://schemas.openxmlformats.org/officeDocument/2006/relationships/image" Target="../media/image34.wmf"/><Relationship Id="rId9" Type="http://schemas.openxmlformats.org/officeDocument/2006/relationships/image" Target="../media/image100.wmf"/><Relationship Id="rId14" Type="http://schemas.openxmlformats.org/officeDocument/2006/relationships/image" Target="../media/image104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9.wmf"/><Relationship Id="rId3" Type="http://schemas.openxmlformats.org/officeDocument/2006/relationships/image" Target="../media/image113.wmf"/><Relationship Id="rId7" Type="http://schemas.openxmlformats.org/officeDocument/2006/relationships/image" Target="../media/image30.wmf"/><Relationship Id="rId12" Type="http://schemas.openxmlformats.org/officeDocument/2006/relationships/image" Target="../media/image36.wmf"/><Relationship Id="rId2" Type="http://schemas.openxmlformats.org/officeDocument/2006/relationships/image" Target="../media/image112.wmf"/><Relationship Id="rId16" Type="http://schemas.openxmlformats.org/officeDocument/2006/relationships/image" Target="../media/image116.wmf"/><Relationship Id="rId1" Type="http://schemas.openxmlformats.org/officeDocument/2006/relationships/image" Target="../media/image27.wmf"/><Relationship Id="rId6" Type="http://schemas.openxmlformats.org/officeDocument/2006/relationships/image" Target="../media/image14.wmf"/><Relationship Id="rId11" Type="http://schemas.openxmlformats.org/officeDocument/2006/relationships/image" Target="../media/image35.wmf"/><Relationship Id="rId5" Type="http://schemas.openxmlformats.org/officeDocument/2006/relationships/image" Target="../media/image38.wmf"/><Relationship Id="rId15" Type="http://schemas.openxmlformats.org/officeDocument/2006/relationships/image" Target="../media/image115.wmf"/><Relationship Id="rId10" Type="http://schemas.openxmlformats.org/officeDocument/2006/relationships/image" Target="../media/image34.wmf"/><Relationship Id="rId4" Type="http://schemas.openxmlformats.org/officeDocument/2006/relationships/image" Target="../media/image114.wmf"/><Relationship Id="rId9" Type="http://schemas.openxmlformats.org/officeDocument/2006/relationships/image" Target="../media/image32.wmf"/><Relationship Id="rId14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122.wmf"/><Relationship Id="rId3" Type="http://schemas.openxmlformats.org/officeDocument/2006/relationships/image" Target="../media/image31.wmf"/><Relationship Id="rId7" Type="http://schemas.openxmlformats.org/officeDocument/2006/relationships/image" Target="../media/image36.wmf"/><Relationship Id="rId12" Type="http://schemas.openxmlformats.org/officeDocument/2006/relationships/image" Target="../media/image121.wmf"/><Relationship Id="rId2" Type="http://schemas.openxmlformats.org/officeDocument/2006/relationships/image" Target="../media/image30.wmf"/><Relationship Id="rId1" Type="http://schemas.openxmlformats.org/officeDocument/2006/relationships/image" Target="../media/image14.wmf"/><Relationship Id="rId6" Type="http://schemas.openxmlformats.org/officeDocument/2006/relationships/image" Target="../media/image35.wmf"/><Relationship Id="rId11" Type="http://schemas.openxmlformats.org/officeDocument/2006/relationships/image" Target="../media/image120.wmf"/><Relationship Id="rId5" Type="http://schemas.openxmlformats.org/officeDocument/2006/relationships/image" Target="../media/image34.wmf"/><Relationship Id="rId15" Type="http://schemas.openxmlformats.org/officeDocument/2006/relationships/image" Target="../media/image124.wmf"/><Relationship Id="rId10" Type="http://schemas.openxmlformats.org/officeDocument/2006/relationships/image" Target="../media/image119.wmf"/><Relationship Id="rId4" Type="http://schemas.openxmlformats.org/officeDocument/2006/relationships/image" Target="../media/image32.wmf"/><Relationship Id="rId9" Type="http://schemas.openxmlformats.org/officeDocument/2006/relationships/image" Target="../media/image40.wmf"/><Relationship Id="rId14" Type="http://schemas.openxmlformats.org/officeDocument/2006/relationships/image" Target="../media/image123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134.wmf"/><Relationship Id="rId3" Type="http://schemas.openxmlformats.org/officeDocument/2006/relationships/image" Target="../media/image31.wmf"/><Relationship Id="rId7" Type="http://schemas.openxmlformats.org/officeDocument/2006/relationships/image" Target="../media/image36.wmf"/><Relationship Id="rId12" Type="http://schemas.openxmlformats.org/officeDocument/2006/relationships/image" Target="../media/image133.wmf"/><Relationship Id="rId2" Type="http://schemas.openxmlformats.org/officeDocument/2006/relationships/image" Target="../media/image30.wmf"/><Relationship Id="rId1" Type="http://schemas.openxmlformats.org/officeDocument/2006/relationships/image" Target="../media/image14.wmf"/><Relationship Id="rId6" Type="http://schemas.openxmlformats.org/officeDocument/2006/relationships/image" Target="../media/image35.wmf"/><Relationship Id="rId11" Type="http://schemas.openxmlformats.org/officeDocument/2006/relationships/image" Target="../media/image132.wmf"/><Relationship Id="rId5" Type="http://schemas.openxmlformats.org/officeDocument/2006/relationships/image" Target="../media/image34.wmf"/><Relationship Id="rId15" Type="http://schemas.openxmlformats.org/officeDocument/2006/relationships/image" Target="../media/image136.wmf"/><Relationship Id="rId10" Type="http://schemas.openxmlformats.org/officeDocument/2006/relationships/image" Target="../media/image131.wmf"/><Relationship Id="rId4" Type="http://schemas.openxmlformats.org/officeDocument/2006/relationships/image" Target="../media/image32.wmf"/><Relationship Id="rId9" Type="http://schemas.openxmlformats.org/officeDocument/2006/relationships/image" Target="../media/image40.wmf"/><Relationship Id="rId14" Type="http://schemas.openxmlformats.org/officeDocument/2006/relationships/image" Target="../media/image135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145.wmf"/><Relationship Id="rId3" Type="http://schemas.openxmlformats.org/officeDocument/2006/relationships/image" Target="../media/image31.wmf"/><Relationship Id="rId7" Type="http://schemas.openxmlformats.org/officeDocument/2006/relationships/image" Target="../media/image36.wmf"/><Relationship Id="rId12" Type="http://schemas.openxmlformats.org/officeDocument/2006/relationships/image" Target="../media/image144.wmf"/><Relationship Id="rId2" Type="http://schemas.openxmlformats.org/officeDocument/2006/relationships/image" Target="../media/image30.wmf"/><Relationship Id="rId16" Type="http://schemas.openxmlformats.org/officeDocument/2006/relationships/image" Target="../media/image147.wmf"/><Relationship Id="rId1" Type="http://schemas.openxmlformats.org/officeDocument/2006/relationships/image" Target="../media/image14.wmf"/><Relationship Id="rId6" Type="http://schemas.openxmlformats.org/officeDocument/2006/relationships/image" Target="../media/image35.wmf"/><Relationship Id="rId11" Type="http://schemas.openxmlformats.org/officeDocument/2006/relationships/image" Target="../media/image27.wmf"/><Relationship Id="rId5" Type="http://schemas.openxmlformats.org/officeDocument/2006/relationships/image" Target="../media/image34.wmf"/><Relationship Id="rId15" Type="http://schemas.openxmlformats.org/officeDocument/2006/relationships/image" Target="../media/image38.wmf"/><Relationship Id="rId10" Type="http://schemas.openxmlformats.org/officeDocument/2006/relationships/image" Target="../media/image143.wmf"/><Relationship Id="rId4" Type="http://schemas.openxmlformats.org/officeDocument/2006/relationships/image" Target="../media/image32.wmf"/><Relationship Id="rId9" Type="http://schemas.openxmlformats.org/officeDocument/2006/relationships/image" Target="../media/image40.wmf"/><Relationship Id="rId14" Type="http://schemas.openxmlformats.org/officeDocument/2006/relationships/image" Target="../media/image146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153.wmf"/><Relationship Id="rId3" Type="http://schemas.openxmlformats.org/officeDocument/2006/relationships/image" Target="../media/image31.wmf"/><Relationship Id="rId7" Type="http://schemas.openxmlformats.org/officeDocument/2006/relationships/image" Target="../media/image36.wmf"/><Relationship Id="rId12" Type="http://schemas.openxmlformats.org/officeDocument/2006/relationships/image" Target="../media/image152.wmf"/><Relationship Id="rId2" Type="http://schemas.openxmlformats.org/officeDocument/2006/relationships/image" Target="../media/image30.wmf"/><Relationship Id="rId1" Type="http://schemas.openxmlformats.org/officeDocument/2006/relationships/image" Target="../media/image14.wmf"/><Relationship Id="rId6" Type="http://schemas.openxmlformats.org/officeDocument/2006/relationships/image" Target="../media/image35.wmf"/><Relationship Id="rId11" Type="http://schemas.openxmlformats.org/officeDocument/2006/relationships/image" Target="../media/image151.wmf"/><Relationship Id="rId5" Type="http://schemas.openxmlformats.org/officeDocument/2006/relationships/image" Target="../media/image34.wmf"/><Relationship Id="rId10" Type="http://schemas.openxmlformats.org/officeDocument/2006/relationships/image" Target="../media/image150.wmf"/><Relationship Id="rId4" Type="http://schemas.openxmlformats.org/officeDocument/2006/relationships/image" Target="../media/image32.wmf"/><Relationship Id="rId9" Type="http://schemas.openxmlformats.org/officeDocument/2006/relationships/image" Target="../media/image40.wmf"/><Relationship Id="rId14" Type="http://schemas.openxmlformats.org/officeDocument/2006/relationships/image" Target="../media/image154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162.wmf"/><Relationship Id="rId3" Type="http://schemas.openxmlformats.org/officeDocument/2006/relationships/image" Target="../media/image31.wmf"/><Relationship Id="rId7" Type="http://schemas.openxmlformats.org/officeDocument/2006/relationships/image" Target="../media/image36.wmf"/><Relationship Id="rId12" Type="http://schemas.openxmlformats.org/officeDocument/2006/relationships/image" Target="../media/image161.wmf"/><Relationship Id="rId2" Type="http://schemas.openxmlformats.org/officeDocument/2006/relationships/image" Target="../media/image30.wmf"/><Relationship Id="rId1" Type="http://schemas.openxmlformats.org/officeDocument/2006/relationships/image" Target="../media/image14.wmf"/><Relationship Id="rId6" Type="http://schemas.openxmlformats.org/officeDocument/2006/relationships/image" Target="../media/image35.wmf"/><Relationship Id="rId11" Type="http://schemas.openxmlformats.org/officeDocument/2006/relationships/image" Target="../media/image27.wmf"/><Relationship Id="rId5" Type="http://schemas.openxmlformats.org/officeDocument/2006/relationships/image" Target="../media/image34.wmf"/><Relationship Id="rId15" Type="http://schemas.openxmlformats.org/officeDocument/2006/relationships/image" Target="../media/image38.wmf"/><Relationship Id="rId10" Type="http://schemas.openxmlformats.org/officeDocument/2006/relationships/image" Target="../media/image160.wmf"/><Relationship Id="rId4" Type="http://schemas.openxmlformats.org/officeDocument/2006/relationships/image" Target="../media/image32.wmf"/><Relationship Id="rId9" Type="http://schemas.openxmlformats.org/officeDocument/2006/relationships/image" Target="../media/image40.wmf"/><Relationship Id="rId14" Type="http://schemas.openxmlformats.org/officeDocument/2006/relationships/image" Target="../media/image163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67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66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65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Relationship Id="rId14" Type="http://schemas.openxmlformats.org/officeDocument/2006/relationships/image" Target="../media/image168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wmf"/><Relationship Id="rId1" Type="http://schemas.openxmlformats.org/officeDocument/2006/relationships/image" Target="../media/image17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2.wmf"/><Relationship Id="rId6" Type="http://schemas.openxmlformats.org/officeDocument/2006/relationships/image" Target="../media/image6.wmf"/><Relationship Id="rId11" Type="http://schemas.openxmlformats.org/officeDocument/2006/relationships/image" Target="../media/image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10.wmf"/><Relationship Id="rId3" Type="http://schemas.openxmlformats.org/officeDocument/2006/relationships/image" Target="../media/image16.wmf"/><Relationship Id="rId7" Type="http://schemas.openxmlformats.org/officeDocument/2006/relationships/image" Target="../media/image4.wmf"/><Relationship Id="rId12" Type="http://schemas.openxmlformats.org/officeDocument/2006/relationships/image" Target="../media/image9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3.wmf"/><Relationship Id="rId11" Type="http://schemas.openxmlformats.org/officeDocument/2006/relationships/image" Target="../media/image8.wmf"/><Relationship Id="rId5" Type="http://schemas.openxmlformats.org/officeDocument/2006/relationships/image" Target="../media/image18.wmf"/><Relationship Id="rId10" Type="http://schemas.openxmlformats.org/officeDocument/2006/relationships/image" Target="../media/image7.wmf"/><Relationship Id="rId4" Type="http://schemas.openxmlformats.org/officeDocument/2006/relationships/image" Target="../media/image17.wmf"/><Relationship Id="rId9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22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21.wmf"/><Relationship Id="rId2" Type="http://schemas.openxmlformats.org/officeDocument/2006/relationships/image" Target="../media/image18.wmf"/><Relationship Id="rId1" Type="http://schemas.openxmlformats.org/officeDocument/2006/relationships/image" Target="../media/image14.wmf"/><Relationship Id="rId6" Type="http://schemas.openxmlformats.org/officeDocument/2006/relationships/image" Target="../media/image6.wmf"/><Relationship Id="rId11" Type="http://schemas.openxmlformats.org/officeDocument/2006/relationships/image" Target="../media/image20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Relationship Id="rId1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18" Type="http://schemas.openxmlformats.org/officeDocument/2006/relationships/image" Target="../media/image43.wmf"/><Relationship Id="rId3" Type="http://schemas.openxmlformats.org/officeDocument/2006/relationships/image" Target="../media/image29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17" Type="http://schemas.openxmlformats.org/officeDocument/2006/relationships/image" Target="../media/image42.wmf"/><Relationship Id="rId2" Type="http://schemas.openxmlformats.org/officeDocument/2006/relationships/image" Target="../media/image28.wmf"/><Relationship Id="rId16" Type="http://schemas.openxmlformats.org/officeDocument/2006/relationships/image" Target="../media/image41.wmf"/><Relationship Id="rId1" Type="http://schemas.openxmlformats.org/officeDocument/2006/relationships/image" Target="../media/image27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4" Type="http://schemas.openxmlformats.org/officeDocument/2006/relationships/image" Target="../media/image14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50.wmf"/><Relationship Id="rId3" Type="http://schemas.openxmlformats.org/officeDocument/2006/relationships/image" Target="../media/image30.wmf"/><Relationship Id="rId7" Type="http://schemas.openxmlformats.org/officeDocument/2006/relationships/image" Target="../media/image35.wmf"/><Relationship Id="rId12" Type="http://schemas.openxmlformats.org/officeDocument/2006/relationships/image" Target="../media/image49.wmf"/><Relationship Id="rId2" Type="http://schemas.openxmlformats.org/officeDocument/2006/relationships/image" Target="../media/image14.wmf"/><Relationship Id="rId1" Type="http://schemas.openxmlformats.org/officeDocument/2006/relationships/image" Target="../media/image47.wmf"/><Relationship Id="rId6" Type="http://schemas.openxmlformats.org/officeDocument/2006/relationships/image" Target="../media/image34.wmf"/><Relationship Id="rId11" Type="http://schemas.openxmlformats.org/officeDocument/2006/relationships/image" Target="../media/image48.wmf"/><Relationship Id="rId5" Type="http://schemas.openxmlformats.org/officeDocument/2006/relationships/image" Target="../media/image32.wmf"/><Relationship Id="rId15" Type="http://schemas.openxmlformats.org/officeDocument/2006/relationships/image" Target="../media/image52.wmf"/><Relationship Id="rId10" Type="http://schemas.openxmlformats.org/officeDocument/2006/relationships/image" Target="../media/image40.wmf"/><Relationship Id="rId4" Type="http://schemas.openxmlformats.org/officeDocument/2006/relationships/image" Target="../media/image31.wmf"/><Relationship Id="rId9" Type="http://schemas.openxmlformats.org/officeDocument/2006/relationships/image" Target="../media/image39.wmf"/><Relationship Id="rId14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62.wmf"/><Relationship Id="rId3" Type="http://schemas.openxmlformats.org/officeDocument/2006/relationships/image" Target="../media/image30.wmf"/><Relationship Id="rId7" Type="http://schemas.openxmlformats.org/officeDocument/2006/relationships/image" Target="../media/image35.wmf"/><Relationship Id="rId12" Type="http://schemas.openxmlformats.org/officeDocument/2006/relationships/image" Target="../media/image61.wmf"/><Relationship Id="rId2" Type="http://schemas.openxmlformats.org/officeDocument/2006/relationships/image" Target="../media/image14.wmf"/><Relationship Id="rId1" Type="http://schemas.openxmlformats.org/officeDocument/2006/relationships/image" Target="../media/image59.wmf"/><Relationship Id="rId6" Type="http://schemas.openxmlformats.org/officeDocument/2006/relationships/image" Target="../media/image34.wmf"/><Relationship Id="rId11" Type="http://schemas.openxmlformats.org/officeDocument/2006/relationships/image" Target="../media/image60.wmf"/><Relationship Id="rId5" Type="http://schemas.openxmlformats.org/officeDocument/2006/relationships/image" Target="../media/image32.wmf"/><Relationship Id="rId10" Type="http://schemas.openxmlformats.org/officeDocument/2006/relationships/image" Target="../media/image40.wmf"/><Relationship Id="rId4" Type="http://schemas.openxmlformats.org/officeDocument/2006/relationships/image" Target="../media/image31.wmf"/><Relationship Id="rId9" Type="http://schemas.openxmlformats.org/officeDocument/2006/relationships/image" Target="../media/image39.wmf"/><Relationship Id="rId14" Type="http://schemas.openxmlformats.org/officeDocument/2006/relationships/image" Target="../media/image6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9.wmf"/><Relationship Id="rId3" Type="http://schemas.openxmlformats.org/officeDocument/2006/relationships/image" Target="../media/image70.wmf"/><Relationship Id="rId7" Type="http://schemas.openxmlformats.org/officeDocument/2006/relationships/image" Target="../media/image30.wmf"/><Relationship Id="rId12" Type="http://schemas.openxmlformats.org/officeDocument/2006/relationships/image" Target="../media/image36.wmf"/><Relationship Id="rId2" Type="http://schemas.openxmlformats.org/officeDocument/2006/relationships/image" Target="../media/image69.wmf"/><Relationship Id="rId16" Type="http://schemas.openxmlformats.org/officeDocument/2006/relationships/image" Target="../media/image73.wmf"/><Relationship Id="rId1" Type="http://schemas.openxmlformats.org/officeDocument/2006/relationships/image" Target="../media/image27.wmf"/><Relationship Id="rId6" Type="http://schemas.openxmlformats.org/officeDocument/2006/relationships/image" Target="../media/image14.wmf"/><Relationship Id="rId11" Type="http://schemas.openxmlformats.org/officeDocument/2006/relationships/image" Target="../media/image35.wmf"/><Relationship Id="rId5" Type="http://schemas.openxmlformats.org/officeDocument/2006/relationships/image" Target="../media/image38.wmf"/><Relationship Id="rId15" Type="http://schemas.openxmlformats.org/officeDocument/2006/relationships/image" Target="../media/image72.wmf"/><Relationship Id="rId10" Type="http://schemas.openxmlformats.org/officeDocument/2006/relationships/image" Target="../media/image34.wmf"/><Relationship Id="rId4" Type="http://schemas.openxmlformats.org/officeDocument/2006/relationships/image" Target="../media/image71.wmf"/><Relationship Id="rId9" Type="http://schemas.openxmlformats.org/officeDocument/2006/relationships/image" Target="../media/image32.wmf"/><Relationship Id="rId14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79.wmf"/><Relationship Id="rId3" Type="http://schemas.openxmlformats.org/officeDocument/2006/relationships/image" Target="../media/image32.wmf"/><Relationship Id="rId7" Type="http://schemas.openxmlformats.org/officeDocument/2006/relationships/image" Target="../media/image39.wmf"/><Relationship Id="rId12" Type="http://schemas.openxmlformats.org/officeDocument/2006/relationships/image" Target="../media/image78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6.wmf"/><Relationship Id="rId11" Type="http://schemas.openxmlformats.org/officeDocument/2006/relationships/image" Target="../media/image77.wmf"/><Relationship Id="rId5" Type="http://schemas.openxmlformats.org/officeDocument/2006/relationships/image" Target="../media/image35.wmf"/><Relationship Id="rId15" Type="http://schemas.openxmlformats.org/officeDocument/2006/relationships/image" Target="../media/image81.wmf"/><Relationship Id="rId10" Type="http://schemas.openxmlformats.org/officeDocument/2006/relationships/image" Target="../media/image14.wmf"/><Relationship Id="rId4" Type="http://schemas.openxmlformats.org/officeDocument/2006/relationships/image" Target="../media/image34.wmf"/><Relationship Id="rId9" Type="http://schemas.openxmlformats.org/officeDocument/2006/relationships/image" Target="../media/image76.wmf"/><Relationship Id="rId14" Type="http://schemas.openxmlformats.org/officeDocument/2006/relationships/image" Target="../media/image8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50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791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534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96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2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43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817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582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31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67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E77A5-0255-46B3-BFD9-AB19B5EE995D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0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1.emf"/><Relationship Id="rId21" Type="http://schemas.openxmlformats.org/officeDocument/2006/relationships/image" Target="../media/image9.wmf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102.bin"/><Relationship Id="rId26" Type="http://schemas.openxmlformats.org/officeDocument/2006/relationships/image" Target="../media/image89.wmf"/><Relationship Id="rId3" Type="http://schemas.openxmlformats.org/officeDocument/2006/relationships/image" Target="../media/image94.emf"/><Relationship Id="rId21" Type="http://schemas.openxmlformats.org/officeDocument/2006/relationships/image" Target="../media/image88.wmf"/><Relationship Id="rId34" Type="http://schemas.openxmlformats.org/officeDocument/2006/relationships/oleObject" Target="../embeddings/oleObject131.bin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100.bin"/><Relationship Id="rId17" Type="http://schemas.openxmlformats.org/officeDocument/2006/relationships/image" Target="../media/image39.wmf"/><Relationship Id="rId25" Type="http://schemas.openxmlformats.org/officeDocument/2006/relationships/oleObject" Target="../embeddings/oleObject128.bin"/><Relationship Id="rId33" Type="http://schemas.openxmlformats.org/officeDocument/2006/relationships/image" Target="../media/image98.emf"/><Relationship Id="rId38" Type="http://schemas.openxmlformats.org/officeDocument/2006/relationships/image" Target="../media/image93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01.bin"/><Relationship Id="rId20" Type="http://schemas.openxmlformats.org/officeDocument/2006/relationships/oleObject" Target="../embeddings/oleObject127.bin"/><Relationship Id="rId29" Type="http://schemas.openxmlformats.org/officeDocument/2006/relationships/image" Target="../media/image90.wmf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34.wmf"/><Relationship Id="rId24" Type="http://schemas.openxmlformats.org/officeDocument/2006/relationships/image" Target="../media/image95.emf"/><Relationship Id="rId32" Type="http://schemas.openxmlformats.org/officeDocument/2006/relationships/image" Target="../media/image91.wmf"/><Relationship Id="rId37" Type="http://schemas.openxmlformats.org/officeDocument/2006/relationships/oleObject" Target="../embeddings/oleObject132.bin"/><Relationship Id="rId5" Type="http://schemas.openxmlformats.org/officeDocument/2006/relationships/image" Target="../media/image30.wmf"/><Relationship Id="rId15" Type="http://schemas.openxmlformats.org/officeDocument/2006/relationships/image" Target="../media/image36.wmf"/><Relationship Id="rId23" Type="http://schemas.openxmlformats.org/officeDocument/2006/relationships/image" Target="../media/image14.wmf"/><Relationship Id="rId28" Type="http://schemas.openxmlformats.org/officeDocument/2006/relationships/oleObject" Target="../embeddings/oleObject129.bin"/><Relationship Id="rId36" Type="http://schemas.openxmlformats.org/officeDocument/2006/relationships/image" Target="../media/image99.e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40.wmf"/><Relationship Id="rId31" Type="http://schemas.openxmlformats.org/officeDocument/2006/relationships/oleObject" Target="../embeddings/oleObject130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54.bin"/><Relationship Id="rId22" Type="http://schemas.openxmlformats.org/officeDocument/2006/relationships/oleObject" Target="../embeddings/oleObject47.bin"/><Relationship Id="rId27" Type="http://schemas.openxmlformats.org/officeDocument/2006/relationships/image" Target="../media/image96.emf"/><Relationship Id="rId30" Type="http://schemas.openxmlformats.org/officeDocument/2006/relationships/image" Target="../media/image97.emf"/><Relationship Id="rId35" Type="http://schemas.openxmlformats.org/officeDocument/2006/relationships/image" Target="../media/image9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102.bin"/><Relationship Id="rId26" Type="http://schemas.openxmlformats.org/officeDocument/2006/relationships/image" Target="../media/image101.wmf"/><Relationship Id="rId3" Type="http://schemas.openxmlformats.org/officeDocument/2006/relationships/image" Target="../media/image106.emf"/><Relationship Id="rId21" Type="http://schemas.openxmlformats.org/officeDocument/2006/relationships/image" Target="../media/image100.wmf"/><Relationship Id="rId34" Type="http://schemas.openxmlformats.org/officeDocument/2006/relationships/image" Target="../media/image104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100.bin"/><Relationship Id="rId17" Type="http://schemas.openxmlformats.org/officeDocument/2006/relationships/image" Target="../media/image39.wmf"/><Relationship Id="rId25" Type="http://schemas.openxmlformats.org/officeDocument/2006/relationships/oleObject" Target="../embeddings/oleObject134.bin"/><Relationship Id="rId33" Type="http://schemas.openxmlformats.org/officeDocument/2006/relationships/oleObject" Target="../embeddings/oleObject137.bin"/><Relationship Id="rId38" Type="http://schemas.openxmlformats.org/officeDocument/2006/relationships/image" Target="../media/image111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01.bin"/><Relationship Id="rId20" Type="http://schemas.openxmlformats.org/officeDocument/2006/relationships/oleObject" Target="../embeddings/oleObject133.bin"/><Relationship Id="rId29" Type="http://schemas.openxmlformats.org/officeDocument/2006/relationships/image" Target="../media/image108.emf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34.wmf"/><Relationship Id="rId24" Type="http://schemas.openxmlformats.org/officeDocument/2006/relationships/image" Target="../media/image107.emf"/><Relationship Id="rId32" Type="http://schemas.openxmlformats.org/officeDocument/2006/relationships/image" Target="../media/image109.emf"/><Relationship Id="rId37" Type="http://schemas.openxmlformats.org/officeDocument/2006/relationships/image" Target="../media/image105.wmf"/><Relationship Id="rId5" Type="http://schemas.openxmlformats.org/officeDocument/2006/relationships/image" Target="../media/image30.wmf"/><Relationship Id="rId15" Type="http://schemas.openxmlformats.org/officeDocument/2006/relationships/image" Target="../media/image36.wmf"/><Relationship Id="rId23" Type="http://schemas.openxmlformats.org/officeDocument/2006/relationships/image" Target="../media/image14.wmf"/><Relationship Id="rId28" Type="http://schemas.openxmlformats.org/officeDocument/2006/relationships/image" Target="../media/image102.wmf"/><Relationship Id="rId36" Type="http://schemas.openxmlformats.org/officeDocument/2006/relationships/oleObject" Target="../embeddings/oleObject138.bin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40.wmf"/><Relationship Id="rId31" Type="http://schemas.openxmlformats.org/officeDocument/2006/relationships/image" Target="../media/image103.wmf"/><Relationship Id="rId4" Type="http://schemas.openxmlformats.org/officeDocument/2006/relationships/oleObject" Target="../embeddings/oleObject48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54.bin"/><Relationship Id="rId22" Type="http://schemas.openxmlformats.org/officeDocument/2006/relationships/oleObject" Target="../embeddings/oleObject47.bin"/><Relationship Id="rId27" Type="http://schemas.openxmlformats.org/officeDocument/2006/relationships/oleObject" Target="../embeddings/oleObject135.bin"/><Relationship Id="rId30" Type="http://schemas.openxmlformats.org/officeDocument/2006/relationships/oleObject" Target="../embeddings/oleObject136.bin"/><Relationship Id="rId35" Type="http://schemas.openxmlformats.org/officeDocument/2006/relationships/image" Target="../media/image110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13" Type="http://schemas.openxmlformats.org/officeDocument/2006/relationships/image" Target="../media/image117.emf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4.bin"/><Relationship Id="rId3" Type="http://schemas.openxmlformats.org/officeDocument/2006/relationships/oleObject" Target="../embeddings/oleObject139.bin"/><Relationship Id="rId21" Type="http://schemas.openxmlformats.org/officeDocument/2006/relationships/image" Target="../media/image32.wmf"/><Relationship Id="rId34" Type="http://schemas.openxmlformats.org/officeDocument/2006/relationships/image" Target="../media/image118.emf"/><Relationship Id="rId7" Type="http://schemas.openxmlformats.org/officeDocument/2006/relationships/oleObject" Target="../embeddings/oleObject141.bin"/><Relationship Id="rId12" Type="http://schemas.openxmlformats.org/officeDocument/2006/relationships/image" Target="../media/image38.wmf"/><Relationship Id="rId17" Type="http://schemas.openxmlformats.org/officeDocument/2006/relationships/image" Target="../media/image30.wmf"/><Relationship Id="rId25" Type="http://schemas.openxmlformats.org/officeDocument/2006/relationships/image" Target="../media/image35.wmf"/><Relationship Id="rId33" Type="http://schemas.openxmlformats.org/officeDocument/2006/relationships/image" Target="../media/image11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29" Type="http://schemas.openxmlformats.org/officeDocument/2006/relationships/image" Target="../media/image39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12.wmf"/><Relationship Id="rId11" Type="http://schemas.openxmlformats.org/officeDocument/2006/relationships/oleObject" Target="../embeddings/oleObject56.bin"/><Relationship Id="rId24" Type="http://schemas.openxmlformats.org/officeDocument/2006/relationships/oleObject" Target="../embeddings/oleObject100.bin"/><Relationship Id="rId32" Type="http://schemas.openxmlformats.org/officeDocument/2006/relationships/oleObject" Target="../embeddings/oleObject143.bin"/><Relationship Id="rId5" Type="http://schemas.openxmlformats.org/officeDocument/2006/relationships/oleObject" Target="../embeddings/oleObject140.bin"/><Relationship Id="rId15" Type="http://schemas.openxmlformats.org/officeDocument/2006/relationships/image" Target="../media/image14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101.bin"/><Relationship Id="rId36" Type="http://schemas.openxmlformats.org/officeDocument/2006/relationships/image" Target="../media/image116.wmf"/><Relationship Id="rId10" Type="http://schemas.openxmlformats.org/officeDocument/2006/relationships/image" Target="../media/image114.wmf"/><Relationship Id="rId19" Type="http://schemas.openxmlformats.org/officeDocument/2006/relationships/image" Target="../media/image31.wmf"/><Relationship Id="rId31" Type="http://schemas.openxmlformats.org/officeDocument/2006/relationships/image" Target="../media/image4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42.bin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2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102.bin"/><Relationship Id="rId35" Type="http://schemas.openxmlformats.org/officeDocument/2006/relationships/oleObject" Target="../embeddings/oleObject14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101.bin"/><Relationship Id="rId26" Type="http://schemas.openxmlformats.org/officeDocument/2006/relationships/image" Target="../media/image120.wmf"/><Relationship Id="rId3" Type="http://schemas.openxmlformats.org/officeDocument/2006/relationships/image" Target="../media/image125.emf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149.bin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36.wmf"/><Relationship Id="rId25" Type="http://schemas.openxmlformats.org/officeDocument/2006/relationships/oleObject" Target="../embeddings/oleObject146.bin"/><Relationship Id="rId33" Type="http://schemas.openxmlformats.org/officeDocument/2006/relationships/image" Target="../media/image129.emf"/><Relationship Id="rId38" Type="http://schemas.openxmlformats.org/officeDocument/2006/relationships/image" Target="../media/image124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102.bin"/><Relationship Id="rId29" Type="http://schemas.openxmlformats.org/officeDocument/2006/relationships/image" Target="../media/image121.wmf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32.wmf"/><Relationship Id="rId24" Type="http://schemas.openxmlformats.org/officeDocument/2006/relationships/image" Target="../media/image126.emf"/><Relationship Id="rId32" Type="http://schemas.openxmlformats.org/officeDocument/2006/relationships/image" Target="../media/image122.wmf"/><Relationship Id="rId37" Type="http://schemas.openxmlformats.org/officeDocument/2006/relationships/oleObject" Target="../embeddings/oleObject150.bin"/><Relationship Id="rId5" Type="http://schemas.openxmlformats.org/officeDocument/2006/relationships/image" Target="../media/image14.wmf"/><Relationship Id="rId15" Type="http://schemas.openxmlformats.org/officeDocument/2006/relationships/image" Target="../media/image35.wmf"/><Relationship Id="rId23" Type="http://schemas.openxmlformats.org/officeDocument/2006/relationships/image" Target="../media/image119.wmf"/><Relationship Id="rId28" Type="http://schemas.openxmlformats.org/officeDocument/2006/relationships/oleObject" Target="../embeddings/oleObject147.bin"/><Relationship Id="rId36" Type="http://schemas.openxmlformats.org/officeDocument/2006/relationships/image" Target="../media/image130.e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39.wmf"/><Relationship Id="rId31" Type="http://schemas.openxmlformats.org/officeDocument/2006/relationships/oleObject" Target="../embeddings/oleObject148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45.bin"/><Relationship Id="rId27" Type="http://schemas.openxmlformats.org/officeDocument/2006/relationships/image" Target="../media/image127.emf"/><Relationship Id="rId30" Type="http://schemas.openxmlformats.org/officeDocument/2006/relationships/image" Target="../media/image128.emf"/><Relationship Id="rId35" Type="http://schemas.openxmlformats.org/officeDocument/2006/relationships/image" Target="../media/image12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101.bin"/><Relationship Id="rId26" Type="http://schemas.openxmlformats.org/officeDocument/2006/relationships/image" Target="../media/image132.wmf"/><Relationship Id="rId3" Type="http://schemas.openxmlformats.org/officeDocument/2006/relationships/image" Target="../media/image137.emf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155.bin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36.wmf"/><Relationship Id="rId25" Type="http://schemas.openxmlformats.org/officeDocument/2006/relationships/oleObject" Target="../embeddings/oleObject152.bin"/><Relationship Id="rId33" Type="http://schemas.openxmlformats.org/officeDocument/2006/relationships/image" Target="../media/image141.emf"/><Relationship Id="rId38" Type="http://schemas.openxmlformats.org/officeDocument/2006/relationships/image" Target="../media/image13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102.bin"/><Relationship Id="rId29" Type="http://schemas.openxmlformats.org/officeDocument/2006/relationships/image" Target="../media/image133.wmf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32.wmf"/><Relationship Id="rId24" Type="http://schemas.openxmlformats.org/officeDocument/2006/relationships/image" Target="../media/image138.emf"/><Relationship Id="rId32" Type="http://schemas.openxmlformats.org/officeDocument/2006/relationships/image" Target="../media/image134.wmf"/><Relationship Id="rId37" Type="http://schemas.openxmlformats.org/officeDocument/2006/relationships/oleObject" Target="../embeddings/oleObject156.bin"/><Relationship Id="rId5" Type="http://schemas.openxmlformats.org/officeDocument/2006/relationships/image" Target="../media/image14.wmf"/><Relationship Id="rId15" Type="http://schemas.openxmlformats.org/officeDocument/2006/relationships/image" Target="../media/image35.wmf"/><Relationship Id="rId23" Type="http://schemas.openxmlformats.org/officeDocument/2006/relationships/image" Target="../media/image131.wmf"/><Relationship Id="rId28" Type="http://schemas.openxmlformats.org/officeDocument/2006/relationships/oleObject" Target="../embeddings/oleObject153.bin"/><Relationship Id="rId36" Type="http://schemas.openxmlformats.org/officeDocument/2006/relationships/image" Target="../media/image142.e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39.wmf"/><Relationship Id="rId31" Type="http://schemas.openxmlformats.org/officeDocument/2006/relationships/oleObject" Target="../embeddings/oleObject154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51.bin"/><Relationship Id="rId27" Type="http://schemas.openxmlformats.org/officeDocument/2006/relationships/image" Target="../media/image139.emf"/><Relationship Id="rId30" Type="http://schemas.openxmlformats.org/officeDocument/2006/relationships/image" Target="../media/image140.emf"/><Relationship Id="rId35" Type="http://schemas.openxmlformats.org/officeDocument/2006/relationships/image" Target="../media/image13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101.bin"/><Relationship Id="rId26" Type="http://schemas.openxmlformats.org/officeDocument/2006/relationships/oleObject" Target="../embeddings/oleObject159.bin"/><Relationship Id="rId3" Type="http://schemas.openxmlformats.org/officeDocument/2006/relationships/image" Target="../media/image148.emf"/><Relationship Id="rId21" Type="http://schemas.openxmlformats.org/officeDocument/2006/relationships/image" Target="../media/image40.wmf"/><Relationship Id="rId34" Type="http://schemas.openxmlformats.org/officeDocument/2006/relationships/image" Target="../media/image149.e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36.wmf"/><Relationship Id="rId25" Type="http://schemas.openxmlformats.org/officeDocument/2006/relationships/image" Target="../media/image27.wmf"/><Relationship Id="rId33" Type="http://schemas.openxmlformats.org/officeDocument/2006/relationships/image" Target="../media/image3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102.bin"/><Relationship Id="rId29" Type="http://schemas.openxmlformats.org/officeDocument/2006/relationships/image" Target="../media/image145.wmf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158.bin"/><Relationship Id="rId32" Type="http://schemas.openxmlformats.org/officeDocument/2006/relationships/oleObject" Target="../embeddings/oleObject56.bin"/><Relationship Id="rId5" Type="http://schemas.openxmlformats.org/officeDocument/2006/relationships/image" Target="../media/image14.wmf"/><Relationship Id="rId15" Type="http://schemas.openxmlformats.org/officeDocument/2006/relationships/image" Target="../media/image35.wmf"/><Relationship Id="rId23" Type="http://schemas.openxmlformats.org/officeDocument/2006/relationships/image" Target="../media/image143.wmf"/><Relationship Id="rId28" Type="http://schemas.openxmlformats.org/officeDocument/2006/relationships/oleObject" Target="../embeddings/oleObject160.bin"/><Relationship Id="rId36" Type="http://schemas.openxmlformats.org/officeDocument/2006/relationships/image" Target="../media/image147.w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39.wmf"/><Relationship Id="rId31" Type="http://schemas.openxmlformats.org/officeDocument/2006/relationships/image" Target="../media/image146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57.bin"/><Relationship Id="rId27" Type="http://schemas.openxmlformats.org/officeDocument/2006/relationships/image" Target="../media/image144.wmf"/><Relationship Id="rId30" Type="http://schemas.openxmlformats.org/officeDocument/2006/relationships/oleObject" Target="../embeddings/oleObject161.bin"/><Relationship Id="rId35" Type="http://schemas.openxmlformats.org/officeDocument/2006/relationships/oleObject" Target="../embeddings/oleObject16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101.bin"/><Relationship Id="rId26" Type="http://schemas.openxmlformats.org/officeDocument/2006/relationships/oleObject" Target="../embeddings/oleObject165.bin"/><Relationship Id="rId3" Type="http://schemas.openxmlformats.org/officeDocument/2006/relationships/image" Target="../media/image155.emf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167.bin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36.wmf"/><Relationship Id="rId25" Type="http://schemas.openxmlformats.org/officeDocument/2006/relationships/image" Target="../media/image151.wmf"/><Relationship Id="rId33" Type="http://schemas.openxmlformats.org/officeDocument/2006/relationships/image" Target="../media/image159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102.bin"/><Relationship Id="rId29" Type="http://schemas.openxmlformats.org/officeDocument/2006/relationships/image" Target="../media/image153.wmf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164.bin"/><Relationship Id="rId32" Type="http://schemas.openxmlformats.org/officeDocument/2006/relationships/image" Target="../media/image158.emf"/><Relationship Id="rId5" Type="http://schemas.openxmlformats.org/officeDocument/2006/relationships/image" Target="../media/image14.wmf"/><Relationship Id="rId15" Type="http://schemas.openxmlformats.org/officeDocument/2006/relationships/image" Target="../media/image35.wmf"/><Relationship Id="rId23" Type="http://schemas.openxmlformats.org/officeDocument/2006/relationships/image" Target="../media/image150.wmf"/><Relationship Id="rId28" Type="http://schemas.openxmlformats.org/officeDocument/2006/relationships/oleObject" Target="../embeddings/oleObject166.bin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39.wmf"/><Relationship Id="rId31" Type="http://schemas.openxmlformats.org/officeDocument/2006/relationships/image" Target="../media/image157.e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63.bin"/><Relationship Id="rId27" Type="http://schemas.openxmlformats.org/officeDocument/2006/relationships/image" Target="../media/image152.wmf"/><Relationship Id="rId30" Type="http://schemas.openxmlformats.org/officeDocument/2006/relationships/image" Target="../media/image156.emf"/><Relationship Id="rId35" Type="http://schemas.openxmlformats.org/officeDocument/2006/relationships/image" Target="../media/image15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101.bin"/><Relationship Id="rId26" Type="http://schemas.openxmlformats.org/officeDocument/2006/relationships/oleObject" Target="../embeddings/oleObject169.bin"/><Relationship Id="rId3" Type="http://schemas.openxmlformats.org/officeDocument/2006/relationships/image" Target="../media/image164.emf"/><Relationship Id="rId21" Type="http://schemas.openxmlformats.org/officeDocument/2006/relationships/image" Target="../media/image40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36.wmf"/><Relationship Id="rId25" Type="http://schemas.openxmlformats.org/officeDocument/2006/relationships/image" Target="../media/image27.wmf"/><Relationship Id="rId33" Type="http://schemas.openxmlformats.org/officeDocument/2006/relationships/image" Target="../media/image3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102.bin"/><Relationship Id="rId29" Type="http://schemas.openxmlformats.org/officeDocument/2006/relationships/image" Target="../media/image162.wmf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158.bin"/><Relationship Id="rId32" Type="http://schemas.openxmlformats.org/officeDocument/2006/relationships/oleObject" Target="../embeddings/oleObject56.bin"/><Relationship Id="rId5" Type="http://schemas.openxmlformats.org/officeDocument/2006/relationships/image" Target="../media/image14.wmf"/><Relationship Id="rId15" Type="http://schemas.openxmlformats.org/officeDocument/2006/relationships/image" Target="../media/image35.wmf"/><Relationship Id="rId23" Type="http://schemas.openxmlformats.org/officeDocument/2006/relationships/image" Target="../media/image160.wmf"/><Relationship Id="rId28" Type="http://schemas.openxmlformats.org/officeDocument/2006/relationships/oleObject" Target="../embeddings/oleObject170.bin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39.wmf"/><Relationship Id="rId31" Type="http://schemas.openxmlformats.org/officeDocument/2006/relationships/image" Target="../media/image163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68.bin"/><Relationship Id="rId27" Type="http://schemas.openxmlformats.org/officeDocument/2006/relationships/image" Target="../media/image161.wmf"/><Relationship Id="rId30" Type="http://schemas.openxmlformats.org/officeDocument/2006/relationships/oleObject" Target="../embeddings/oleObject17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73.bin"/><Relationship Id="rId3" Type="http://schemas.openxmlformats.org/officeDocument/2006/relationships/image" Target="../media/image11.emf"/><Relationship Id="rId21" Type="http://schemas.openxmlformats.org/officeDocument/2006/relationships/image" Target="../media/image9.wmf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5" Type="http://schemas.openxmlformats.org/officeDocument/2006/relationships/image" Target="../media/image16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67.wmf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24" Type="http://schemas.openxmlformats.org/officeDocument/2006/relationships/oleObject" Target="../embeddings/oleObject172.bin"/><Relationship Id="rId32" Type="http://schemas.openxmlformats.org/officeDocument/2006/relationships/image" Target="../media/image169.wmf"/><Relationship Id="rId5" Type="http://schemas.openxmlformats.org/officeDocument/2006/relationships/image" Target="../media/image1.wmf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74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31" Type="http://schemas.openxmlformats.org/officeDocument/2006/relationships/image" Target="../media/image16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66.wmf"/><Relationship Id="rId30" Type="http://schemas.openxmlformats.org/officeDocument/2006/relationships/oleObject" Target="../embeddings/oleObject17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3" Type="http://schemas.openxmlformats.org/officeDocument/2006/relationships/image" Target="../media/image171.wmf"/><Relationship Id="rId7" Type="http://schemas.openxmlformats.org/officeDocument/2006/relationships/image" Target="../media/image175.wmf"/><Relationship Id="rId2" Type="http://schemas.openxmlformats.org/officeDocument/2006/relationships/image" Target="../media/image170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4.wmf"/><Relationship Id="rId5" Type="http://schemas.openxmlformats.org/officeDocument/2006/relationships/image" Target="../media/image173.wmf"/><Relationship Id="rId10" Type="http://schemas.openxmlformats.org/officeDocument/2006/relationships/image" Target="../media/image178.wmf"/><Relationship Id="rId4" Type="http://schemas.openxmlformats.org/officeDocument/2006/relationships/image" Target="../media/image172.wmf"/><Relationship Id="rId9" Type="http://schemas.openxmlformats.org/officeDocument/2006/relationships/image" Target="../media/image177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13.bin"/><Relationship Id="rId3" Type="http://schemas.openxmlformats.org/officeDocument/2006/relationships/oleObject" Target="../embeddings/oleObject11.bin"/><Relationship Id="rId21" Type="http://schemas.openxmlformats.org/officeDocument/2006/relationships/image" Target="../media/image9.wmf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5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24" Type="http://schemas.openxmlformats.org/officeDocument/2006/relationships/oleObject" Target="../embeddings/oleObject1.bin"/><Relationship Id="rId5" Type="http://schemas.openxmlformats.org/officeDocument/2006/relationships/image" Target="../media/image13.emf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4" Type="http://schemas.openxmlformats.org/officeDocument/2006/relationships/image" Target="../media/image12.wmf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5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wmf"/><Relationship Id="rId3" Type="http://schemas.openxmlformats.org/officeDocument/2006/relationships/image" Target="../media/image181.wmf"/><Relationship Id="rId7" Type="http://schemas.openxmlformats.org/officeDocument/2006/relationships/oleObject" Target="../embeddings/oleObject17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79.wmf"/><Relationship Id="rId5" Type="http://schemas.openxmlformats.org/officeDocument/2006/relationships/oleObject" Target="../embeddings/oleObject176.bin"/><Relationship Id="rId10" Type="http://schemas.openxmlformats.org/officeDocument/2006/relationships/image" Target="../media/image184.wmf"/><Relationship Id="rId4" Type="http://schemas.openxmlformats.org/officeDocument/2006/relationships/image" Target="../media/image182.wmf"/><Relationship Id="rId9" Type="http://schemas.openxmlformats.org/officeDocument/2006/relationships/image" Target="../media/image18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5.wmf"/><Relationship Id="rId26" Type="http://schemas.openxmlformats.org/officeDocument/2006/relationships/image" Target="../media/image9.wmf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1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5.bin"/><Relationship Id="rId25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.wmf"/><Relationship Id="rId20" Type="http://schemas.openxmlformats.org/officeDocument/2006/relationships/image" Target="../media/image6.wmf"/><Relationship Id="rId29" Type="http://schemas.openxmlformats.org/officeDocument/2006/relationships/image" Target="../media/image19.e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8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4.bin"/><Relationship Id="rId23" Type="http://schemas.openxmlformats.org/officeDocument/2006/relationships/oleObject" Target="../embeddings/oleObject22.bin"/><Relationship Id="rId28" Type="http://schemas.openxmlformats.org/officeDocument/2006/relationships/image" Target="../media/image10.wmf"/><Relationship Id="rId10" Type="http://schemas.openxmlformats.org/officeDocument/2006/relationships/image" Target="../media/image17.wmf"/><Relationship Id="rId19" Type="http://schemas.openxmlformats.org/officeDocument/2006/relationships/oleObject" Target="../embeddings/oleObject6.bin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.wmf"/><Relationship Id="rId22" Type="http://schemas.openxmlformats.org/officeDocument/2006/relationships/image" Target="../media/image7.wmf"/><Relationship Id="rId27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4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9" Type="http://schemas.openxmlformats.org/officeDocument/2006/relationships/image" Target="../media/image21.wmf"/><Relationship Id="rId3" Type="http://schemas.openxmlformats.org/officeDocument/2006/relationships/image" Target="../media/image24.emf"/><Relationship Id="rId21" Type="http://schemas.openxmlformats.org/officeDocument/2006/relationships/image" Target="../media/image8.wmf"/><Relationship Id="rId34" Type="http://schemas.openxmlformats.org/officeDocument/2006/relationships/oleObject" Target="../embeddings/oleObject38.bin"/><Relationship Id="rId42" Type="http://schemas.openxmlformats.org/officeDocument/2006/relationships/oleObject" Target="../embeddings/oleObject43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6.wmf"/><Relationship Id="rId25" Type="http://schemas.openxmlformats.org/officeDocument/2006/relationships/image" Target="../media/image10.wmf"/><Relationship Id="rId33" Type="http://schemas.openxmlformats.org/officeDocument/2006/relationships/oleObject" Target="../embeddings/oleObject37.bin"/><Relationship Id="rId38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27.bin"/><Relationship Id="rId29" Type="http://schemas.openxmlformats.org/officeDocument/2006/relationships/oleObject" Target="../embeddings/oleObject33.bin"/><Relationship Id="rId41" Type="http://schemas.openxmlformats.org/officeDocument/2006/relationships/image" Target="../media/image2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.wmf"/><Relationship Id="rId24" Type="http://schemas.openxmlformats.org/officeDocument/2006/relationships/oleObject" Target="../embeddings/oleObject29.bin"/><Relationship Id="rId32" Type="http://schemas.openxmlformats.org/officeDocument/2006/relationships/oleObject" Target="../embeddings/oleObject36.bin"/><Relationship Id="rId37" Type="http://schemas.openxmlformats.org/officeDocument/2006/relationships/image" Target="../media/image20.wmf"/><Relationship Id="rId40" Type="http://schemas.openxmlformats.org/officeDocument/2006/relationships/oleObject" Target="../embeddings/oleObject42.bin"/><Relationship Id="rId5" Type="http://schemas.openxmlformats.org/officeDocument/2006/relationships/image" Target="../media/image26.emf"/><Relationship Id="rId15" Type="http://schemas.openxmlformats.org/officeDocument/2006/relationships/image" Target="../media/image5.wmf"/><Relationship Id="rId23" Type="http://schemas.openxmlformats.org/officeDocument/2006/relationships/image" Target="../media/image9.wmf"/><Relationship Id="rId28" Type="http://schemas.openxmlformats.org/officeDocument/2006/relationships/oleObject" Target="../embeddings/oleObject32.bin"/><Relationship Id="rId36" Type="http://schemas.openxmlformats.org/officeDocument/2006/relationships/oleObject" Target="../embeddings/oleObject40.bin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7.wmf"/><Relationship Id="rId31" Type="http://schemas.openxmlformats.org/officeDocument/2006/relationships/oleObject" Target="../embeddings/oleObject35.bin"/><Relationship Id="rId4" Type="http://schemas.openxmlformats.org/officeDocument/2006/relationships/image" Target="../media/image25.emf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5.bin"/><Relationship Id="rId22" Type="http://schemas.openxmlformats.org/officeDocument/2006/relationships/oleObject" Target="../embeddings/oleObject28.bin"/><Relationship Id="rId27" Type="http://schemas.openxmlformats.org/officeDocument/2006/relationships/oleObject" Target="../embeddings/oleObject31.bin"/><Relationship Id="rId30" Type="http://schemas.openxmlformats.org/officeDocument/2006/relationships/oleObject" Target="../embeddings/oleObject34.bin"/><Relationship Id="rId35" Type="http://schemas.openxmlformats.org/officeDocument/2006/relationships/oleObject" Target="../embeddings/oleObject39.bin"/><Relationship Id="rId43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8.bin"/><Relationship Id="rId18" Type="http://schemas.openxmlformats.org/officeDocument/2006/relationships/image" Target="../media/image32.wmf"/><Relationship Id="rId26" Type="http://schemas.openxmlformats.org/officeDocument/2006/relationships/image" Target="../media/image36.wmf"/><Relationship Id="rId39" Type="http://schemas.openxmlformats.org/officeDocument/2006/relationships/oleObject" Target="../embeddings/oleObject62.bin"/><Relationship Id="rId3" Type="http://schemas.openxmlformats.org/officeDocument/2006/relationships/image" Target="../media/image44.emf"/><Relationship Id="rId21" Type="http://schemas.openxmlformats.org/officeDocument/2006/relationships/oleObject" Target="../embeddings/oleObject52.bin"/><Relationship Id="rId34" Type="http://schemas.openxmlformats.org/officeDocument/2006/relationships/image" Target="../media/image40.wmf"/><Relationship Id="rId42" Type="http://schemas.openxmlformats.org/officeDocument/2006/relationships/oleObject" Target="../embeddings/oleObject64.bin"/><Relationship Id="rId47" Type="http://schemas.openxmlformats.org/officeDocument/2006/relationships/image" Target="../media/image43.wmf"/><Relationship Id="rId50" Type="http://schemas.openxmlformats.org/officeDocument/2006/relationships/oleObject" Target="../embeddings/oleObject70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50.bin"/><Relationship Id="rId25" Type="http://schemas.openxmlformats.org/officeDocument/2006/relationships/oleObject" Target="../embeddings/oleObject54.bin"/><Relationship Id="rId33" Type="http://schemas.openxmlformats.org/officeDocument/2006/relationships/oleObject" Target="../embeddings/oleObject58.bin"/><Relationship Id="rId38" Type="http://schemas.openxmlformats.org/officeDocument/2006/relationships/oleObject" Target="../embeddings/oleObject61.bin"/><Relationship Id="rId46" Type="http://schemas.openxmlformats.org/officeDocument/2006/relationships/oleObject" Target="../embeddings/oleObject67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29" Type="http://schemas.openxmlformats.org/officeDocument/2006/relationships/oleObject" Target="../embeddings/oleObject56.bin"/><Relationship Id="rId41" Type="http://schemas.openxmlformats.org/officeDocument/2006/relationships/oleObject" Target="../embeddings/oleObject63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47.bin"/><Relationship Id="rId24" Type="http://schemas.openxmlformats.org/officeDocument/2006/relationships/image" Target="../media/image35.wmf"/><Relationship Id="rId32" Type="http://schemas.openxmlformats.org/officeDocument/2006/relationships/image" Target="../media/image39.wmf"/><Relationship Id="rId37" Type="http://schemas.openxmlformats.org/officeDocument/2006/relationships/oleObject" Target="../embeddings/oleObject60.bin"/><Relationship Id="rId40" Type="http://schemas.openxmlformats.org/officeDocument/2006/relationships/image" Target="../media/image46.emf"/><Relationship Id="rId45" Type="http://schemas.openxmlformats.org/officeDocument/2006/relationships/image" Target="../media/image42.wmf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28" Type="http://schemas.openxmlformats.org/officeDocument/2006/relationships/image" Target="../media/image37.wmf"/><Relationship Id="rId36" Type="http://schemas.openxmlformats.org/officeDocument/2006/relationships/image" Target="../media/image41.wmf"/><Relationship Id="rId49" Type="http://schemas.openxmlformats.org/officeDocument/2006/relationships/oleObject" Target="../embeddings/oleObject69.bin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51.bin"/><Relationship Id="rId31" Type="http://schemas.openxmlformats.org/officeDocument/2006/relationships/oleObject" Target="../embeddings/oleObject57.bin"/><Relationship Id="rId44" Type="http://schemas.openxmlformats.org/officeDocument/2006/relationships/oleObject" Target="../embeddings/oleObject66.bin"/><Relationship Id="rId4" Type="http://schemas.openxmlformats.org/officeDocument/2006/relationships/image" Target="../media/image45.e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Relationship Id="rId27" Type="http://schemas.openxmlformats.org/officeDocument/2006/relationships/oleObject" Target="../embeddings/oleObject55.bin"/><Relationship Id="rId30" Type="http://schemas.openxmlformats.org/officeDocument/2006/relationships/image" Target="../media/image38.wmf"/><Relationship Id="rId35" Type="http://schemas.openxmlformats.org/officeDocument/2006/relationships/oleObject" Target="../embeddings/oleObject59.bin"/><Relationship Id="rId43" Type="http://schemas.openxmlformats.org/officeDocument/2006/relationships/oleObject" Target="../embeddings/oleObject65.bin"/><Relationship Id="rId48" Type="http://schemas.openxmlformats.org/officeDocument/2006/relationships/oleObject" Target="../embeddings/oleObject68.bin"/><Relationship Id="rId8" Type="http://schemas.openxmlformats.org/officeDocument/2006/relationships/image" Target="../media/image28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wmf"/><Relationship Id="rId18" Type="http://schemas.openxmlformats.org/officeDocument/2006/relationships/oleObject" Target="../embeddings/oleObject54.bin"/><Relationship Id="rId26" Type="http://schemas.openxmlformats.org/officeDocument/2006/relationships/oleObject" Target="../embeddings/oleObject76.bin"/><Relationship Id="rId39" Type="http://schemas.openxmlformats.org/officeDocument/2006/relationships/oleObject" Target="../embeddings/oleObject85.bin"/><Relationship Id="rId3" Type="http://schemas.openxmlformats.org/officeDocument/2006/relationships/oleObject" Target="../embeddings/oleObject71.bin"/><Relationship Id="rId21" Type="http://schemas.openxmlformats.org/officeDocument/2006/relationships/image" Target="../media/image39.wmf"/><Relationship Id="rId34" Type="http://schemas.openxmlformats.org/officeDocument/2006/relationships/oleObject" Target="../embeddings/oleObject82.bin"/><Relationship Id="rId42" Type="http://schemas.openxmlformats.org/officeDocument/2006/relationships/image" Target="../media/image57.emf"/><Relationship Id="rId47" Type="http://schemas.openxmlformats.org/officeDocument/2006/relationships/image" Target="../media/image51.wmf"/><Relationship Id="rId50" Type="http://schemas.openxmlformats.org/officeDocument/2006/relationships/oleObject" Target="../embeddings/oleObject92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35.wmf"/><Relationship Id="rId25" Type="http://schemas.openxmlformats.org/officeDocument/2006/relationships/oleObject" Target="../embeddings/oleObject75.bin"/><Relationship Id="rId33" Type="http://schemas.openxmlformats.org/officeDocument/2006/relationships/oleObject" Target="../embeddings/oleObject81.bin"/><Relationship Id="rId38" Type="http://schemas.openxmlformats.org/officeDocument/2006/relationships/oleObject" Target="../embeddings/oleObject84.bin"/><Relationship Id="rId46" Type="http://schemas.openxmlformats.org/officeDocument/2006/relationships/oleObject" Target="../embeddings/oleObject90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2.bin"/><Relationship Id="rId20" Type="http://schemas.openxmlformats.org/officeDocument/2006/relationships/oleObject" Target="../embeddings/oleObject73.bin"/><Relationship Id="rId29" Type="http://schemas.openxmlformats.org/officeDocument/2006/relationships/image" Target="../media/image48.wmf"/><Relationship Id="rId41" Type="http://schemas.openxmlformats.org/officeDocument/2006/relationships/image" Target="../media/image50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31.wmf"/><Relationship Id="rId24" Type="http://schemas.openxmlformats.org/officeDocument/2006/relationships/image" Target="../media/image54.emf"/><Relationship Id="rId32" Type="http://schemas.openxmlformats.org/officeDocument/2006/relationships/oleObject" Target="../embeddings/oleObject80.bin"/><Relationship Id="rId37" Type="http://schemas.openxmlformats.org/officeDocument/2006/relationships/oleObject" Target="../embeddings/oleObject83.bin"/><Relationship Id="rId40" Type="http://schemas.openxmlformats.org/officeDocument/2006/relationships/oleObject" Target="../embeddings/oleObject86.bin"/><Relationship Id="rId45" Type="http://schemas.openxmlformats.org/officeDocument/2006/relationships/oleObject" Target="../embeddings/oleObject89.bin"/><Relationship Id="rId53" Type="http://schemas.openxmlformats.org/officeDocument/2006/relationships/image" Target="../media/image52.wmf"/><Relationship Id="rId5" Type="http://schemas.openxmlformats.org/officeDocument/2006/relationships/image" Target="../media/image53.emf"/><Relationship Id="rId15" Type="http://schemas.openxmlformats.org/officeDocument/2006/relationships/image" Target="../media/image34.wmf"/><Relationship Id="rId23" Type="http://schemas.openxmlformats.org/officeDocument/2006/relationships/image" Target="../media/image40.wmf"/><Relationship Id="rId28" Type="http://schemas.openxmlformats.org/officeDocument/2006/relationships/oleObject" Target="../embeddings/oleObject78.bin"/><Relationship Id="rId36" Type="http://schemas.openxmlformats.org/officeDocument/2006/relationships/image" Target="../media/image56.emf"/><Relationship Id="rId49" Type="http://schemas.openxmlformats.org/officeDocument/2006/relationships/oleObject" Target="../embeddings/oleObject91.bin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36.wmf"/><Relationship Id="rId31" Type="http://schemas.openxmlformats.org/officeDocument/2006/relationships/oleObject" Target="../embeddings/oleObject79.bin"/><Relationship Id="rId44" Type="http://schemas.openxmlformats.org/officeDocument/2006/relationships/oleObject" Target="../embeddings/oleObject88.bin"/><Relationship Id="rId52" Type="http://schemas.openxmlformats.org/officeDocument/2006/relationships/oleObject" Target="../embeddings/oleObject94.bin"/><Relationship Id="rId4" Type="http://schemas.openxmlformats.org/officeDocument/2006/relationships/image" Target="../media/image47.wmf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74.bin"/><Relationship Id="rId27" Type="http://schemas.openxmlformats.org/officeDocument/2006/relationships/oleObject" Target="../embeddings/oleObject77.bin"/><Relationship Id="rId30" Type="http://schemas.openxmlformats.org/officeDocument/2006/relationships/image" Target="../media/image55.emf"/><Relationship Id="rId35" Type="http://schemas.openxmlformats.org/officeDocument/2006/relationships/image" Target="../media/image49.wmf"/><Relationship Id="rId43" Type="http://schemas.openxmlformats.org/officeDocument/2006/relationships/oleObject" Target="../embeddings/oleObject87.bin"/><Relationship Id="rId48" Type="http://schemas.openxmlformats.org/officeDocument/2006/relationships/image" Target="../media/image58.emf"/><Relationship Id="rId8" Type="http://schemas.openxmlformats.org/officeDocument/2006/relationships/oleObject" Target="../embeddings/oleObject48.bin"/><Relationship Id="rId51" Type="http://schemas.openxmlformats.org/officeDocument/2006/relationships/oleObject" Target="../embeddings/oleObject9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54.bin"/><Relationship Id="rId26" Type="http://schemas.openxmlformats.org/officeDocument/2006/relationships/image" Target="../media/image60.wmf"/><Relationship Id="rId39" Type="http://schemas.openxmlformats.org/officeDocument/2006/relationships/oleObject" Target="../embeddings/oleObject109.bin"/><Relationship Id="rId3" Type="http://schemas.openxmlformats.org/officeDocument/2006/relationships/image" Target="../media/image64.emf"/><Relationship Id="rId21" Type="http://schemas.openxmlformats.org/officeDocument/2006/relationships/image" Target="../media/image39.wmf"/><Relationship Id="rId34" Type="http://schemas.openxmlformats.org/officeDocument/2006/relationships/oleObject" Target="../embeddings/oleObject106.bin"/><Relationship Id="rId42" Type="http://schemas.openxmlformats.org/officeDocument/2006/relationships/image" Target="../media/image68.emf"/><Relationship Id="rId47" Type="http://schemas.openxmlformats.org/officeDocument/2006/relationships/image" Target="../media/image63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35.wmf"/><Relationship Id="rId25" Type="http://schemas.openxmlformats.org/officeDocument/2006/relationships/oleObject" Target="../embeddings/oleObject99.bin"/><Relationship Id="rId33" Type="http://schemas.openxmlformats.org/officeDocument/2006/relationships/image" Target="../media/image66.emf"/><Relationship Id="rId38" Type="http://schemas.openxmlformats.org/officeDocument/2006/relationships/oleObject" Target="../embeddings/oleObject108.bin"/><Relationship Id="rId46" Type="http://schemas.openxmlformats.org/officeDocument/2006/relationships/oleObject" Target="../embeddings/oleObject114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7.bin"/><Relationship Id="rId29" Type="http://schemas.openxmlformats.org/officeDocument/2006/relationships/oleObject" Target="../embeddings/oleObject102.bin"/><Relationship Id="rId41" Type="http://schemas.openxmlformats.org/officeDocument/2006/relationships/image" Target="../media/image62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31.wmf"/><Relationship Id="rId24" Type="http://schemas.openxmlformats.org/officeDocument/2006/relationships/image" Target="../media/image65.emf"/><Relationship Id="rId32" Type="http://schemas.openxmlformats.org/officeDocument/2006/relationships/oleObject" Target="../embeddings/oleObject105.bin"/><Relationship Id="rId37" Type="http://schemas.openxmlformats.org/officeDocument/2006/relationships/oleObject" Target="../embeddings/oleObject107.bin"/><Relationship Id="rId40" Type="http://schemas.openxmlformats.org/officeDocument/2006/relationships/oleObject" Target="../embeddings/oleObject110.bin"/><Relationship Id="rId45" Type="http://schemas.openxmlformats.org/officeDocument/2006/relationships/oleObject" Target="../embeddings/oleObject113.bin"/><Relationship Id="rId5" Type="http://schemas.openxmlformats.org/officeDocument/2006/relationships/image" Target="../media/image59.wmf"/><Relationship Id="rId15" Type="http://schemas.openxmlformats.org/officeDocument/2006/relationships/image" Target="../media/image34.wmf"/><Relationship Id="rId23" Type="http://schemas.openxmlformats.org/officeDocument/2006/relationships/image" Target="../media/image40.wmf"/><Relationship Id="rId28" Type="http://schemas.openxmlformats.org/officeDocument/2006/relationships/oleObject" Target="../embeddings/oleObject101.bin"/><Relationship Id="rId36" Type="http://schemas.openxmlformats.org/officeDocument/2006/relationships/image" Target="../media/image67.emf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36.wmf"/><Relationship Id="rId31" Type="http://schemas.openxmlformats.org/officeDocument/2006/relationships/oleObject" Target="../embeddings/oleObject104.bin"/><Relationship Id="rId44" Type="http://schemas.openxmlformats.org/officeDocument/2006/relationships/oleObject" Target="../embeddings/oleObject112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98.bin"/><Relationship Id="rId27" Type="http://schemas.openxmlformats.org/officeDocument/2006/relationships/oleObject" Target="../embeddings/oleObject100.bin"/><Relationship Id="rId30" Type="http://schemas.openxmlformats.org/officeDocument/2006/relationships/oleObject" Target="../embeddings/oleObject103.bin"/><Relationship Id="rId35" Type="http://schemas.openxmlformats.org/officeDocument/2006/relationships/image" Target="../media/image61.wmf"/><Relationship Id="rId43" Type="http://schemas.openxmlformats.org/officeDocument/2006/relationships/oleObject" Target="../embeddings/oleObject1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4.bin"/><Relationship Id="rId3" Type="http://schemas.openxmlformats.org/officeDocument/2006/relationships/image" Target="../media/image74.emf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120.bin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30.wmf"/><Relationship Id="rId25" Type="http://schemas.openxmlformats.org/officeDocument/2006/relationships/image" Target="../media/image35.wmf"/><Relationship Id="rId33" Type="http://schemas.openxmlformats.org/officeDocument/2006/relationships/image" Target="../media/image72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29" Type="http://schemas.openxmlformats.org/officeDocument/2006/relationships/image" Target="../media/image39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6.bin"/><Relationship Id="rId11" Type="http://schemas.openxmlformats.org/officeDocument/2006/relationships/image" Target="../media/image71.wmf"/><Relationship Id="rId24" Type="http://schemas.openxmlformats.org/officeDocument/2006/relationships/oleObject" Target="../embeddings/oleObject100.bin"/><Relationship Id="rId32" Type="http://schemas.openxmlformats.org/officeDocument/2006/relationships/oleObject" Target="../embeddings/oleObject119.bin"/><Relationship Id="rId5" Type="http://schemas.openxmlformats.org/officeDocument/2006/relationships/image" Target="../media/image27.wmf"/><Relationship Id="rId15" Type="http://schemas.openxmlformats.org/officeDocument/2006/relationships/image" Target="../media/image14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101.bin"/><Relationship Id="rId36" Type="http://schemas.openxmlformats.org/officeDocument/2006/relationships/image" Target="../media/image75.emf"/><Relationship Id="rId10" Type="http://schemas.openxmlformats.org/officeDocument/2006/relationships/oleObject" Target="../embeddings/oleObject118.bin"/><Relationship Id="rId19" Type="http://schemas.openxmlformats.org/officeDocument/2006/relationships/image" Target="../media/image31.wmf"/><Relationship Id="rId31" Type="http://schemas.openxmlformats.org/officeDocument/2006/relationships/image" Target="../media/image40.wmf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2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102.bin"/><Relationship Id="rId35" Type="http://schemas.openxmlformats.org/officeDocument/2006/relationships/image" Target="../media/image7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39.wmf"/><Relationship Id="rId26" Type="http://schemas.openxmlformats.org/officeDocument/2006/relationships/image" Target="../media/image85.emf"/><Relationship Id="rId3" Type="http://schemas.openxmlformats.org/officeDocument/2006/relationships/image" Target="../media/image82.emf"/><Relationship Id="rId21" Type="http://schemas.openxmlformats.org/officeDocument/2006/relationships/oleObject" Target="../embeddings/oleObject121.bin"/><Relationship Id="rId34" Type="http://schemas.openxmlformats.org/officeDocument/2006/relationships/image" Target="../media/image79.wmf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101.bin"/><Relationship Id="rId25" Type="http://schemas.openxmlformats.org/officeDocument/2006/relationships/image" Target="../media/image14.wmf"/><Relationship Id="rId33" Type="http://schemas.openxmlformats.org/officeDocument/2006/relationships/oleObject" Target="../embeddings/oleObject124.bin"/><Relationship Id="rId38" Type="http://schemas.openxmlformats.org/officeDocument/2006/relationships/image" Target="../media/image81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6.wmf"/><Relationship Id="rId20" Type="http://schemas.openxmlformats.org/officeDocument/2006/relationships/image" Target="../media/image40.wmf"/><Relationship Id="rId29" Type="http://schemas.openxmlformats.org/officeDocument/2006/relationships/image" Target="../media/image86.e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52.bin"/><Relationship Id="rId24" Type="http://schemas.openxmlformats.org/officeDocument/2006/relationships/oleObject" Target="../embeddings/oleObject47.bin"/><Relationship Id="rId32" Type="http://schemas.openxmlformats.org/officeDocument/2006/relationships/image" Target="../media/image87.emf"/><Relationship Id="rId37" Type="http://schemas.openxmlformats.org/officeDocument/2006/relationships/oleObject" Target="../embeddings/oleObject126.bin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4.bin"/><Relationship Id="rId23" Type="http://schemas.openxmlformats.org/officeDocument/2006/relationships/image" Target="../media/image84.emf"/><Relationship Id="rId28" Type="http://schemas.openxmlformats.org/officeDocument/2006/relationships/image" Target="../media/image77.wmf"/><Relationship Id="rId36" Type="http://schemas.openxmlformats.org/officeDocument/2006/relationships/image" Target="../media/image80.wmf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102.bin"/><Relationship Id="rId31" Type="http://schemas.openxmlformats.org/officeDocument/2006/relationships/image" Target="../media/image78.wmf"/><Relationship Id="rId4" Type="http://schemas.openxmlformats.org/officeDocument/2006/relationships/image" Target="../media/image83.e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35.wmf"/><Relationship Id="rId22" Type="http://schemas.openxmlformats.org/officeDocument/2006/relationships/image" Target="../media/image76.wmf"/><Relationship Id="rId27" Type="http://schemas.openxmlformats.org/officeDocument/2006/relationships/oleObject" Target="../embeddings/oleObject122.bin"/><Relationship Id="rId30" Type="http://schemas.openxmlformats.org/officeDocument/2006/relationships/oleObject" Target="../embeddings/oleObject123.bin"/><Relationship Id="rId35" Type="http://schemas.openxmlformats.org/officeDocument/2006/relationships/oleObject" Target="../embeddings/oleObject12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13119" r="4836" b="14218"/>
          <a:stretch/>
        </p:blipFill>
        <p:spPr>
          <a:xfrm>
            <a:off x="1115252" y="1616776"/>
            <a:ext cx="9197907" cy="26636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1046" y="222637"/>
            <a:ext cx="4844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 sixth-order transfer function</a:t>
            </a:r>
            <a:endParaRPr lang="en-US" sz="28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603563"/>
              </p:ext>
            </p:extLst>
          </p:nvPr>
        </p:nvGraphicFramePr>
        <p:xfrm>
          <a:off x="10269643" y="1616776"/>
          <a:ext cx="1050831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1" name="Equation" r:id="rId4" imgW="393480" imgH="215640" progId="Equation.DSMT4">
                  <p:embed/>
                </p:oleObj>
              </mc:Choice>
              <mc:Fallback>
                <p:oleObj name="Equation" r:id="rId4" imgW="3934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69643" y="1616776"/>
                        <a:ext cx="1050831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568680"/>
              </p:ext>
            </p:extLst>
          </p:nvPr>
        </p:nvGraphicFramePr>
        <p:xfrm>
          <a:off x="640589" y="2372357"/>
          <a:ext cx="94932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2" name="Equation" r:id="rId6" imgW="355320" imgH="215640" progId="Equation.DSMT4">
                  <p:embed/>
                </p:oleObj>
              </mc:Choice>
              <mc:Fallback>
                <p:oleObj name="Equation" r:id="rId6" imgW="355320" imgH="2156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589" y="2372357"/>
                        <a:ext cx="949325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91872"/>
              </p:ext>
            </p:extLst>
          </p:nvPr>
        </p:nvGraphicFramePr>
        <p:xfrm>
          <a:off x="3060700" y="12954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3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60700" y="12954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180020"/>
              </p:ext>
            </p:extLst>
          </p:nvPr>
        </p:nvGraphicFramePr>
        <p:xfrm>
          <a:off x="9504487" y="2516909"/>
          <a:ext cx="4730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" name="Equation" r:id="rId10" imgW="177480" imgH="190440" progId="Equation.DSMT4">
                  <p:embed/>
                </p:oleObj>
              </mc:Choice>
              <mc:Fallback>
                <p:oleObj name="Equation" r:id="rId10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04487" y="2516909"/>
                        <a:ext cx="4730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382768"/>
              </p:ext>
            </p:extLst>
          </p:nvPr>
        </p:nvGraphicFramePr>
        <p:xfrm>
          <a:off x="3480851" y="2526413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80851" y="2526413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814180"/>
              </p:ext>
            </p:extLst>
          </p:nvPr>
        </p:nvGraphicFramePr>
        <p:xfrm>
          <a:off x="5199587" y="2526413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6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99587" y="2526413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927503"/>
              </p:ext>
            </p:extLst>
          </p:nvPr>
        </p:nvGraphicFramePr>
        <p:xfrm>
          <a:off x="6951661" y="2526413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51661" y="2526413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834286" y="6488668"/>
            <a:ext cx="3142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Christophe Basso – </a:t>
            </a:r>
            <a:r>
              <a:rPr lang="en-US" dirty="0" smtClean="0"/>
              <a:t>March </a:t>
            </a:r>
            <a:r>
              <a:rPr lang="en-US" dirty="0" smtClean="0"/>
              <a:t>2020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89989" y="4140174"/>
            <a:ext cx="5757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“Find the transfer function linking V</a:t>
            </a:r>
            <a:r>
              <a:rPr lang="en-US" sz="2400" baseline="-25000" dirty="0" smtClean="0"/>
              <a:t>out</a:t>
            </a:r>
            <a:r>
              <a:rPr lang="en-US" sz="2400" dirty="0" smtClean="0"/>
              <a:t> to V</a:t>
            </a:r>
            <a:r>
              <a:rPr lang="en-US" sz="2400" baseline="-25000" dirty="0" smtClean="0"/>
              <a:t>in</a:t>
            </a:r>
            <a:r>
              <a:rPr lang="en-US" sz="2400" dirty="0" smtClean="0"/>
              <a:t>”</a:t>
            </a:r>
            <a:endParaRPr lang="en-US" sz="2400" dirty="0"/>
          </a:p>
        </p:txBody>
      </p:sp>
      <p:sp>
        <p:nvSpPr>
          <p:cNvPr id="4" name="Right Arrow 3"/>
          <p:cNvSpPr/>
          <p:nvPr/>
        </p:nvSpPr>
        <p:spPr>
          <a:xfrm>
            <a:off x="1439186" y="4972537"/>
            <a:ext cx="846814" cy="4691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01293" y="4883934"/>
            <a:ext cx="57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is no zero as any capacitor set in its high-frequency state will null the output: none of them contribute a zero.</a:t>
            </a:r>
            <a:endParaRPr lang="en-US" dirty="0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45665"/>
              </p:ext>
            </p:extLst>
          </p:nvPr>
        </p:nvGraphicFramePr>
        <p:xfrm>
          <a:off x="4793187" y="12954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93187" y="12954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031740"/>
              </p:ext>
            </p:extLst>
          </p:nvPr>
        </p:nvGraphicFramePr>
        <p:xfrm>
          <a:off x="6517157" y="12954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9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17157" y="12954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792068"/>
              </p:ext>
            </p:extLst>
          </p:nvPr>
        </p:nvGraphicFramePr>
        <p:xfrm>
          <a:off x="8241127" y="12954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0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41127" y="12954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ight Arrow 17"/>
          <p:cNvSpPr/>
          <p:nvPr/>
        </p:nvSpPr>
        <p:spPr>
          <a:xfrm>
            <a:off x="1447800" y="5931673"/>
            <a:ext cx="846814" cy="4691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400299" y="5716369"/>
            <a:ext cx="6247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avoid indeterminacies and allow simplification, an infinite resistance is replaced by R</a:t>
            </a:r>
            <a:r>
              <a:rPr lang="en-US" baseline="-25000" dirty="0" smtClean="0"/>
              <a:t>INF</a:t>
            </a:r>
            <a:r>
              <a:rPr lang="en-US" dirty="0" smtClean="0"/>
              <a:t>, a high but finite value</a:t>
            </a:r>
          </a:p>
          <a:p>
            <a:r>
              <a:rPr lang="en-US" dirty="0" smtClean="0"/>
              <a:t>while a 0-ohm path is replaced by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s</a:t>
            </a:r>
            <a:r>
              <a:rPr lang="en-US" dirty="0" smtClean="0"/>
              <a:t>, a tiny but non-null value.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37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3"/>
          <a:srcRect l="4511" t="7767" r="1172" b="13303"/>
          <a:stretch/>
        </p:blipFill>
        <p:spPr>
          <a:xfrm>
            <a:off x="76200" y="304800"/>
            <a:ext cx="5117470" cy="1752600"/>
          </a:xfrm>
          <a:prstGeom prst="rect">
            <a:avLst/>
          </a:prstGeom>
        </p:spPr>
      </p:pic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738066"/>
              </p:ext>
            </p:extLst>
          </p:nvPr>
        </p:nvGraphicFramePr>
        <p:xfrm>
          <a:off x="1250469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8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0469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360646"/>
              </p:ext>
            </p:extLst>
          </p:nvPr>
        </p:nvGraphicFramePr>
        <p:xfrm>
          <a:off x="2344105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9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4105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574460"/>
              </p:ext>
            </p:extLst>
          </p:nvPr>
        </p:nvGraphicFramePr>
        <p:xfrm>
          <a:off x="3386146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6146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794798"/>
              </p:ext>
            </p:extLst>
          </p:nvPr>
        </p:nvGraphicFramePr>
        <p:xfrm>
          <a:off x="922351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1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2351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070742"/>
              </p:ext>
            </p:extLst>
          </p:nvPr>
        </p:nvGraphicFramePr>
        <p:xfrm>
          <a:off x="175578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2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5578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957235"/>
              </p:ext>
            </p:extLst>
          </p:nvPr>
        </p:nvGraphicFramePr>
        <p:xfrm>
          <a:off x="4888968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3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88968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001747"/>
              </p:ext>
            </p:extLst>
          </p:nvPr>
        </p:nvGraphicFramePr>
        <p:xfrm>
          <a:off x="2786870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4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86870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479246"/>
              </p:ext>
            </p:extLst>
          </p:nvPr>
        </p:nvGraphicFramePr>
        <p:xfrm>
          <a:off x="3912010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12010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302453"/>
              </p:ext>
            </p:extLst>
          </p:nvPr>
        </p:nvGraphicFramePr>
        <p:xfrm>
          <a:off x="5334000" y="809625"/>
          <a:ext cx="800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6" name="Equation" r:id="rId20" imgW="533160" imgH="380880" progId="Equation.DSMT4">
                  <p:embed/>
                </p:oleObj>
              </mc:Choice>
              <mc:Fallback>
                <p:oleObj name="Equation" r:id="rId20" imgW="533160" imgH="38088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34000" y="809625"/>
                        <a:ext cx="800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186818"/>
              </p:ext>
            </p:extLst>
          </p:nvPr>
        </p:nvGraphicFramePr>
        <p:xfrm>
          <a:off x="4058569" y="94059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7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58569" y="94059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Arrow Connector 60"/>
          <p:cNvCxnSpPr/>
          <p:nvPr/>
        </p:nvCxnSpPr>
        <p:spPr>
          <a:xfrm flipV="1">
            <a:off x="4221572" y="60940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4"/>
          <a:srcRect l="5697" t="13802" r="3932" b="13738"/>
          <a:stretch/>
        </p:blipFill>
        <p:spPr>
          <a:xfrm>
            <a:off x="152401" y="2582849"/>
            <a:ext cx="4876800" cy="1600200"/>
          </a:xfrm>
          <a:prstGeom prst="rect">
            <a:avLst/>
          </a:prstGeom>
        </p:spPr>
      </p:pic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624554"/>
              </p:ext>
            </p:extLst>
          </p:nvPr>
        </p:nvGraphicFramePr>
        <p:xfrm>
          <a:off x="1250469" y="340038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8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0469" y="340038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816574"/>
              </p:ext>
            </p:extLst>
          </p:nvPr>
        </p:nvGraphicFramePr>
        <p:xfrm>
          <a:off x="2344105" y="33791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59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4105" y="33791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588879"/>
              </p:ext>
            </p:extLst>
          </p:nvPr>
        </p:nvGraphicFramePr>
        <p:xfrm>
          <a:off x="3386146" y="338401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6146" y="338401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689109"/>
              </p:ext>
            </p:extLst>
          </p:nvPr>
        </p:nvGraphicFramePr>
        <p:xfrm>
          <a:off x="922351" y="230780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1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2351" y="230780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986909"/>
              </p:ext>
            </p:extLst>
          </p:nvPr>
        </p:nvGraphicFramePr>
        <p:xfrm>
          <a:off x="1755789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2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55789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424596"/>
              </p:ext>
            </p:extLst>
          </p:nvPr>
        </p:nvGraphicFramePr>
        <p:xfrm>
          <a:off x="4888968" y="306961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3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88968" y="306961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006450"/>
              </p:ext>
            </p:extLst>
          </p:nvPr>
        </p:nvGraphicFramePr>
        <p:xfrm>
          <a:off x="2786870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4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86870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176439"/>
              </p:ext>
            </p:extLst>
          </p:nvPr>
        </p:nvGraphicFramePr>
        <p:xfrm>
          <a:off x="3912010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12010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71107"/>
              </p:ext>
            </p:extLst>
          </p:nvPr>
        </p:nvGraphicFramePr>
        <p:xfrm>
          <a:off x="5402263" y="2965450"/>
          <a:ext cx="723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6" name="Equation" r:id="rId25" imgW="482400" imgH="380880" progId="Equation.DSMT4">
                  <p:embed/>
                </p:oleObj>
              </mc:Choice>
              <mc:Fallback>
                <p:oleObj name="Equation" r:id="rId25" imgW="482400" imgH="38088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02263" y="2965450"/>
                        <a:ext cx="7239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2" name="Straight Arrow Connector 71"/>
          <p:cNvCxnSpPr/>
          <p:nvPr/>
        </p:nvCxnSpPr>
        <p:spPr>
          <a:xfrm flipV="1">
            <a:off x="4267200" y="2764814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249123"/>
              </p:ext>
            </p:extLst>
          </p:nvPr>
        </p:nvGraphicFramePr>
        <p:xfrm>
          <a:off x="4092432" y="312162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7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92432" y="312162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5" name="Picture 7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156451" y="4492972"/>
            <a:ext cx="5390412" cy="2205946"/>
          </a:xfrm>
          <a:prstGeom prst="rect">
            <a:avLst/>
          </a:prstGeom>
        </p:spPr>
      </p:pic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140224"/>
              </p:ext>
            </p:extLst>
          </p:nvPr>
        </p:nvGraphicFramePr>
        <p:xfrm>
          <a:off x="1250469" y="561018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8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0469" y="561018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503132"/>
              </p:ext>
            </p:extLst>
          </p:nvPr>
        </p:nvGraphicFramePr>
        <p:xfrm>
          <a:off x="2344105" y="55889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69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4105" y="55889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150677"/>
              </p:ext>
            </p:extLst>
          </p:nvPr>
        </p:nvGraphicFramePr>
        <p:xfrm>
          <a:off x="3386146" y="559381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6146" y="559381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1440"/>
              </p:ext>
            </p:extLst>
          </p:nvPr>
        </p:nvGraphicFramePr>
        <p:xfrm>
          <a:off x="922351" y="451760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1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2351" y="451760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489683"/>
              </p:ext>
            </p:extLst>
          </p:nvPr>
        </p:nvGraphicFramePr>
        <p:xfrm>
          <a:off x="1755789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2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55789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723179"/>
              </p:ext>
            </p:extLst>
          </p:nvPr>
        </p:nvGraphicFramePr>
        <p:xfrm>
          <a:off x="4888968" y="527941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3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88968" y="527941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5586"/>
              </p:ext>
            </p:extLst>
          </p:nvPr>
        </p:nvGraphicFramePr>
        <p:xfrm>
          <a:off x="2786870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4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86870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59139"/>
              </p:ext>
            </p:extLst>
          </p:nvPr>
        </p:nvGraphicFramePr>
        <p:xfrm>
          <a:off x="3912010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12010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778109"/>
              </p:ext>
            </p:extLst>
          </p:nvPr>
        </p:nvGraphicFramePr>
        <p:xfrm>
          <a:off x="5392738" y="5175250"/>
          <a:ext cx="7429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6" name="Equation" r:id="rId28" imgW="495000" imgH="380880" progId="Equation.DSMT4">
                  <p:embed/>
                </p:oleObj>
              </mc:Choice>
              <mc:Fallback>
                <p:oleObj name="Equation" r:id="rId28" imgW="495000" imgH="38088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92738" y="5175250"/>
                        <a:ext cx="7429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5" name="Straight Arrow Connector 84"/>
          <p:cNvCxnSpPr/>
          <p:nvPr/>
        </p:nvCxnSpPr>
        <p:spPr>
          <a:xfrm flipV="1">
            <a:off x="3298968" y="4974614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214857"/>
              </p:ext>
            </p:extLst>
          </p:nvPr>
        </p:nvGraphicFramePr>
        <p:xfrm>
          <a:off x="3124200" y="533142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7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24200" y="533142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30"/>
          <a:srcRect l="5297" t="15320" r="4102" b="9747"/>
          <a:stretch/>
        </p:blipFill>
        <p:spPr>
          <a:xfrm>
            <a:off x="6934200" y="457200"/>
            <a:ext cx="4953000" cy="1676400"/>
          </a:xfrm>
          <a:prstGeom prst="rect">
            <a:avLst/>
          </a:prstGeom>
        </p:spPr>
      </p:pic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13624"/>
              </p:ext>
            </p:extLst>
          </p:nvPr>
        </p:nvGraphicFramePr>
        <p:xfrm>
          <a:off x="8101037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8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1037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620862"/>
              </p:ext>
            </p:extLst>
          </p:nvPr>
        </p:nvGraphicFramePr>
        <p:xfrm>
          <a:off x="9194673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9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94673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706028"/>
              </p:ext>
            </p:extLst>
          </p:nvPr>
        </p:nvGraphicFramePr>
        <p:xfrm>
          <a:off x="10236714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36714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798558"/>
              </p:ext>
            </p:extLst>
          </p:nvPr>
        </p:nvGraphicFramePr>
        <p:xfrm>
          <a:off x="7772919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1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72919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98386"/>
              </p:ext>
            </p:extLst>
          </p:nvPr>
        </p:nvGraphicFramePr>
        <p:xfrm>
          <a:off x="8606357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2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06357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23811"/>
              </p:ext>
            </p:extLst>
          </p:nvPr>
        </p:nvGraphicFramePr>
        <p:xfrm>
          <a:off x="11739536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3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739536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175765"/>
              </p:ext>
            </p:extLst>
          </p:nvPr>
        </p:nvGraphicFramePr>
        <p:xfrm>
          <a:off x="96374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4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374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774146"/>
              </p:ext>
            </p:extLst>
          </p:nvPr>
        </p:nvGraphicFramePr>
        <p:xfrm>
          <a:off x="1076257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6257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6" name="Straight Arrow Connector 95"/>
          <p:cNvCxnSpPr/>
          <p:nvPr/>
        </p:nvCxnSpPr>
        <p:spPr>
          <a:xfrm flipV="1">
            <a:off x="10215511" y="1118530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92433"/>
              </p:ext>
            </p:extLst>
          </p:nvPr>
        </p:nvGraphicFramePr>
        <p:xfrm>
          <a:off x="9766549" y="94059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6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66549" y="94059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159910"/>
              </p:ext>
            </p:extLst>
          </p:nvPr>
        </p:nvGraphicFramePr>
        <p:xfrm>
          <a:off x="10763250" y="1811338"/>
          <a:ext cx="857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7" name="Equation" r:id="rId31" imgW="571320" imgH="203040" progId="Equation.DSMT4">
                  <p:embed/>
                </p:oleObj>
              </mc:Choice>
              <mc:Fallback>
                <p:oleObj name="Equation" r:id="rId31" imgW="571320" imgH="2030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763250" y="1811338"/>
                        <a:ext cx="857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33"/>
          <a:srcRect l="4174" t="10910" r="3784" b="10711"/>
          <a:stretch/>
        </p:blipFill>
        <p:spPr>
          <a:xfrm>
            <a:off x="6857999" y="2514600"/>
            <a:ext cx="5029201" cy="1752600"/>
          </a:xfrm>
          <a:prstGeom prst="rect">
            <a:avLst/>
          </a:prstGeom>
        </p:spPr>
      </p:pic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157726"/>
              </p:ext>
            </p:extLst>
          </p:nvPr>
        </p:nvGraphicFramePr>
        <p:xfrm>
          <a:off x="10907713" y="3902075"/>
          <a:ext cx="7429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8" name="Equation" r:id="rId34" imgW="495000" imgH="380880" progId="Equation.DSMT4">
                  <p:embed/>
                </p:oleObj>
              </mc:Choice>
              <mc:Fallback>
                <p:oleObj name="Equation" r:id="rId34" imgW="495000" imgH="38088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907713" y="3902075"/>
                        <a:ext cx="7429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043912"/>
              </p:ext>
            </p:extLst>
          </p:nvPr>
        </p:nvGraphicFramePr>
        <p:xfrm>
          <a:off x="8108469" y="33785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9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8469" y="33785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21881"/>
              </p:ext>
            </p:extLst>
          </p:nvPr>
        </p:nvGraphicFramePr>
        <p:xfrm>
          <a:off x="9202105" y="33573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0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02105" y="33573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684072"/>
              </p:ext>
            </p:extLst>
          </p:nvPr>
        </p:nvGraphicFramePr>
        <p:xfrm>
          <a:off x="10244146" y="3362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1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44146" y="3362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960279"/>
              </p:ext>
            </p:extLst>
          </p:nvPr>
        </p:nvGraphicFramePr>
        <p:xfrm>
          <a:off x="7780351" y="22860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2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80351" y="22860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727776"/>
              </p:ext>
            </p:extLst>
          </p:nvPr>
        </p:nvGraphicFramePr>
        <p:xfrm>
          <a:off x="8613789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3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13789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281200"/>
              </p:ext>
            </p:extLst>
          </p:nvPr>
        </p:nvGraphicFramePr>
        <p:xfrm>
          <a:off x="11746968" y="30478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4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746968" y="30478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681822"/>
              </p:ext>
            </p:extLst>
          </p:nvPr>
        </p:nvGraphicFramePr>
        <p:xfrm>
          <a:off x="964487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5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4487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168834"/>
              </p:ext>
            </p:extLst>
          </p:nvPr>
        </p:nvGraphicFramePr>
        <p:xfrm>
          <a:off x="1077001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6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7001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1" name="Straight Arrow Connector 110"/>
          <p:cNvCxnSpPr/>
          <p:nvPr/>
        </p:nvCxnSpPr>
        <p:spPr>
          <a:xfrm flipV="1">
            <a:off x="11151624" y="2690995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064687"/>
              </p:ext>
            </p:extLst>
          </p:nvPr>
        </p:nvGraphicFramePr>
        <p:xfrm>
          <a:off x="10976856" y="30478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7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76856" y="30478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3" name="Picture 112"/>
          <p:cNvPicPr>
            <a:picLocks noChangeAspect="1"/>
          </p:cNvPicPr>
          <p:nvPr/>
        </p:nvPicPr>
        <p:blipFill rotWithShape="1">
          <a:blip r:embed="rId36"/>
          <a:srcRect l="5646" t="11788" r="5449" b="13534"/>
          <a:stretch/>
        </p:blipFill>
        <p:spPr>
          <a:xfrm>
            <a:off x="6934200" y="4648200"/>
            <a:ext cx="4876800" cy="1676400"/>
          </a:xfrm>
          <a:prstGeom prst="rect">
            <a:avLst/>
          </a:prstGeom>
        </p:spPr>
      </p:pic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928442"/>
              </p:ext>
            </p:extLst>
          </p:nvPr>
        </p:nvGraphicFramePr>
        <p:xfrm>
          <a:off x="10872788" y="6027738"/>
          <a:ext cx="876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8" name="Equation" r:id="rId37" imgW="583920" imgH="203040" progId="Equation.DSMT4">
                  <p:embed/>
                </p:oleObj>
              </mc:Choice>
              <mc:Fallback>
                <p:oleObj name="Equation" r:id="rId37" imgW="583920" imgH="2030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872788" y="6027738"/>
                        <a:ext cx="876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670416"/>
              </p:ext>
            </p:extLst>
          </p:nvPr>
        </p:nvGraphicFramePr>
        <p:xfrm>
          <a:off x="8095108" y="54956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9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95108" y="54956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174066"/>
              </p:ext>
            </p:extLst>
          </p:nvPr>
        </p:nvGraphicFramePr>
        <p:xfrm>
          <a:off x="9188744" y="54744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0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88744" y="54744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628441"/>
              </p:ext>
            </p:extLst>
          </p:nvPr>
        </p:nvGraphicFramePr>
        <p:xfrm>
          <a:off x="10230785" y="547929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1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30785" y="547929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62135"/>
              </p:ext>
            </p:extLst>
          </p:nvPr>
        </p:nvGraphicFramePr>
        <p:xfrm>
          <a:off x="7766990" y="440308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2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66990" y="440308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860806"/>
              </p:ext>
            </p:extLst>
          </p:nvPr>
        </p:nvGraphicFramePr>
        <p:xfrm>
          <a:off x="8600428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3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00428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479694"/>
              </p:ext>
            </p:extLst>
          </p:nvPr>
        </p:nvGraphicFramePr>
        <p:xfrm>
          <a:off x="963150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4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3150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Object 1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219740"/>
              </p:ext>
            </p:extLst>
          </p:nvPr>
        </p:nvGraphicFramePr>
        <p:xfrm>
          <a:off x="1075664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5664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2" name="Straight Arrow Connector 121"/>
          <p:cNvCxnSpPr/>
          <p:nvPr/>
        </p:nvCxnSpPr>
        <p:spPr>
          <a:xfrm flipV="1">
            <a:off x="10209582" y="5369213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3" name="Object 1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511114"/>
              </p:ext>
            </p:extLst>
          </p:nvPr>
        </p:nvGraphicFramePr>
        <p:xfrm>
          <a:off x="9742710" y="523665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06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42710" y="523665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204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380" t="11243" r="2670" b="13046"/>
          <a:stretch/>
        </p:blipFill>
        <p:spPr>
          <a:xfrm>
            <a:off x="76200" y="381000"/>
            <a:ext cx="5029200" cy="16764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581773"/>
              </p:ext>
            </p:extLst>
          </p:nvPr>
        </p:nvGraphicFramePr>
        <p:xfrm>
          <a:off x="1250469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1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0469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61322"/>
              </p:ext>
            </p:extLst>
          </p:nvPr>
        </p:nvGraphicFramePr>
        <p:xfrm>
          <a:off x="2344105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2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4105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457270"/>
              </p:ext>
            </p:extLst>
          </p:nvPr>
        </p:nvGraphicFramePr>
        <p:xfrm>
          <a:off x="3386146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6146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090358"/>
              </p:ext>
            </p:extLst>
          </p:nvPr>
        </p:nvGraphicFramePr>
        <p:xfrm>
          <a:off x="922351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4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2351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59326"/>
              </p:ext>
            </p:extLst>
          </p:nvPr>
        </p:nvGraphicFramePr>
        <p:xfrm>
          <a:off x="175578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5578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615622"/>
              </p:ext>
            </p:extLst>
          </p:nvPr>
        </p:nvGraphicFramePr>
        <p:xfrm>
          <a:off x="4888968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6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88968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656801"/>
              </p:ext>
            </p:extLst>
          </p:nvPr>
        </p:nvGraphicFramePr>
        <p:xfrm>
          <a:off x="2786870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7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86870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076922"/>
              </p:ext>
            </p:extLst>
          </p:nvPr>
        </p:nvGraphicFramePr>
        <p:xfrm>
          <a:off x="3912010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12010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020632"/>
              </p:ext>
            </p:extLst>
          </p:nvPr>
        </p:nvGraphicFramePr>
        <p:xfrm>
          <a:off x="5334000" y="809625"/>
          <a:ext cx="800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9" name="Equation" r:id="rId20" imgW="533160" imgH="380880" progId="Equation.DSMT4">
                  <p:embed/>
                </p:oleObj>
              </mc:Choice>
              <mc:Fallback>
                <p:oleObj name="Equation" r:id="rId20" imgW="533160" imgH="38088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34000" y="809625"/>
                        <a:ext cx="800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292588"/>
              </p:ext>
            </p:extLst>
          </p:nvPr>
        </p:nvGraphicFramePr>
        <p:xfrm>
          <a:off x="4058569" y="94059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0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58569" y="94059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V="1">
            <a:off x="4221572" y="60940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4"/>
          <a:srcRect l="4338" t="14067" r="5480" b="10181"/>
          <a:stretch/>
        </p:blipFill>
        <p:spPr>
          <a:xfrm>
            <a:off x="76200" y="2590799"/>
            <a:ext cx="4876800" cy="1676401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234486"/>
              </p:ext>
            </p:extLst>
          </p:nvPr>
        </p:nvGraphicFramePr>
        <p:xfrm>
          <a:off x="1250469" y="340038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1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0469" y="340038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076430"/>
              </p:ext>
            </p:extLst>
          </p:nvPr>
        </p:nvGraphicFramePr>
        <p:xfrm>
          <a:off x="2344105" y="33791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2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4105" y="33791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098913"/>
              </p:ext>
            </p:extLst>
          </p:nvPr>
        </p:nvGraphicFramePr>
        <p:xfrm>
          <a:off x="3386146" y="338401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6146" y="338401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47988"/>
              </p:ext>
            </p:extLst>
          </p:nvPr>
        </p:nvGraphicFramePr>
        <p:xfrm>
          <a:off x="922351" y="230780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4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2351" y="230780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699432"/>
              </p:ext>
            </p:extLst>
          </p:nvPr>
        </p:nvGraphicFramePr>
        <p:xfrm>
          <a:off x="1755789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55789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88159"/>
              </p:ext>
            </p:extLst>
          </p:nvPr>
        </p:nvGraphicFramePr>
        <p:xfrm>
          <a:off x="4888968" y="306961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6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88968" y="306961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495859"/>
              </p:ext>
            </p:extLst>
          </p:nvPr>
        </p:nvGraphicFramePr>
        <p:xfrm>
          <a:off x="2786870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7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86870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152296"/>
              </p:ext>
            </p:extLst>
          </p:nvPr>
        </p:nvGraphicFramePr>
        <p:xfrm>
          <a:off x="3912010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12010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620348"/>
              </p:ext>
            </p:extLst>
          </p:nvPr>
        </p:nvGraphicFramePr>
        <p:xfrm>
          <a:off x="5392738" y="2965450"/>
          <a:ext cx="7429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9" name="Equation" r:id="rId25" imgW="495000" imgH="380880" progId="Equation.DSMT4">
                  <p:embed/>
                </p:oleObj>
              </mc:Choice>
              <mc:Fallback>
                <p:oleObj name="Equation" r:id="rId25" imgW="495000" imgH="38088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92738" y="2965450"/>
                        <a:ext cx="7429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 flipV="1">
            <a:off x="4267200" y="2764814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909241"/>
              </p:ext>
            </p:extLst>
          </p:nvPr>
        </p:nvGraphicFramePr>
        <p:xfrm>
          <a:off x="4092432" y="312162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0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92432" y="312162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553026"/>
              </p:ext>
            </p:extLst>
          </p:nvPr>
        </p:nvGraphicFramePr>
        <p:xfrm>
          <a:off x="1250469" y="561018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1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0469" y="561018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733367"/>
              </p:ext>
            </p:extLst>
          </p:nvPr>
        </p:nvGraphicFramePr>
        <p:xfrm>
          <a:off x="2344105" y="55889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2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4105" y="55889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933733"/>
              </p:ext>
            </p:extLst>
          </p:nvPr>
        </p:nvGraphicFramePr>
        <p:xfrm>
          <a:off x="3386146" y="559381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6146" y="559381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033744"/>
              </p:ext>
            </p:extLst>
          </p:nvPr>
        </p:nvGraphicFramePr>
        <p:xfrm>
          <a:off x="922351" y="451760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4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2351" y="451760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844939"/>
              </p:ext>
            </p:extLst>
          </p:nvPr>
        </p:nvGraphicFramePr>
        <p:xfrm>
          <a:off x="1755789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55789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864878"/>
              </p:ext>
            </p:extLst>
          </p:nvPr>
        </p:nvGraphicFramePr>
        <p:xfrm>
          <a:off x="4888968" y="527941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6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88968" y="527941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230398"/>
              </p:ext>
            </p:extLst>
          </p:nvPr>
        </p:nvGraphicFramePr>
        <p:xfrm>
          <a:off x="2786870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7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86870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166767"/>
              </p:ext>
            </p:extLst>
          </p:nvPr>
        </p:nvGraphicFramePr>
        <p:xfrm>
          <a:off x="3912010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12010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234060"/>
              </p:ext>
            </p:extLst>
          </p:nvPr>
        </p:nvGraphicFramePr>
        <p:xfrm>
          <a:off x="5326063" y="5308600"/>
          <a:ext cx="876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9" name="Equation" r:id="rId27" imgW="583920" imgH="203040" progId="Equation.DSMT4">
                  <p:embed/>
                </p:oleObj>
              </mc:Choice>
              <mc:Fallback>
                <p:oleObj name="Equation" r:id="rId27" imgW="583920" imgH="203040" progId="Equation.DSMT4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326063" y="5308600"/>
                        <a:ext cx="876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152801"/>
              </p:ext>
            </p:extLst>
          </p:nvPr>
        </p:nvGraphicFramePr>
        <p:xfrm>
          <a:off x="3022608" y="532209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0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22608" y="532209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Arrow Connector 38"/>
          <p:cNvCxnSpPr/>
          <p:nvPr/>
        </p:nvCxnSpPr>
        <p:spPr>
          <a:xfrm flipV="1">
            <a:off x="3424272" y="5476874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29"/>
          <a:srcRect l="4259" t="10390" r="3801" b="13570"/>
          <a:stretch/>
        </p:blipFill>
        <p:spPr>
          <a:xfrm>
            <a:off x="6893085" y="353692"/>
            <a:ext cx="4953001" cy="1676401"/>
          </a:xfrm>
          <a:prstGeom prst="rect">
            <a:avLst/>
          </a:prstGeom>
        </p:spPr>
      </p:pic>
      <p:cxnSp>
        <p:nvCxnSpPr>
          <p:cNvPr id="41" name="Straight Arrow Connector 40"/>
          <p:cNvCxnSpPr/>
          <p:nvPr/>
        </p:nvCxnSpPr>
        <p:spPr>
          <a:xfrm flipV="1">
            <a:off x="11071368" y="578601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620421"/>
              </p:ext>
            </p:extLst>
          </p:nvPr>
        </p:nvGraphicFramePr>
        <p:xfrm>
          <a:off x="10896600" y="93541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1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96600" y="93541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173350"/>
              </p:ext>
            </p:extLst>
          </p:nvPr>
        </p:nvGraphicFramePr>
        <p:xfrm>
          <a:off x="8101037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2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1037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845029"/>
              </p:ext>
            </p:extLst>
          </p:nvPr>
        </p:nvGraphicFramePr>
        <p:xfrm>
          <a:off x="9194673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3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94673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693125"/>
              </p:ext>
            </p:extLst>
          </p:nvPr>
        </p:nvGraphicFramePr>
        <p:xfrm>
          <a:off x="10220812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4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20812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732345"/>
              </p:ext>
            </p:extLst>
          </p:nvPr>
        </p:nvGraphicFramePr>
        <p:xfrm>
          <a:off x="7772919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5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72919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616371"/>
              </p:ext>
            </p:extLst>
          </p:nvPr>
        </p:nvGraphicFramePr>
        <p:xfrm>
          <a:off x="8606357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6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06357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662266"/>
              </p:ext>
            </p:extLst>
          </p:nvPr>
        </p:nvGraphicFramePr>
        <p:xfrm>
          <a:off x="11739536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7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739536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200212"/>
              </p:ext>
            </p:extLst>
          </p:nvPr>
        </p:nvGraphicFramePr>
        <p:xfrm>
          <a:off x="96374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8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374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465489"/>
              </p:ext>
            </p:extLst>
          </p:nvPr>
        </p:nvGraphicFramePr>
        <p:xfrm>
          <a:off x="1076257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9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6257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943654"/>
              </p:ext>
            </p:extLst>
          </p:nvPr>
        </p:nvGraphicFramePr>
        <p:xfrm>
          <a:off x="10791825" y="1677988"/>
          <a:ext cx="800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0" name="Equation" r:id="rId30" imgW="533160" imgH="380880" progId="Equation.DSMT4">
                  <p:embed/>
                </p:oleObj>
              </mc:Choice>
              <mc:Fallback>
                <p:oleObj name="Equation" r:id="rId30" imgW="533160" imgH="380880" progId="Equation.DSMT4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791825" y="1677988"/>
                        <a:ext cx="800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" name="Picture 53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639090" y="2276778"/>
            <a:ext cx="5460807" cy="2234754"/>
          </a:xfrm>
          <a:prstGeom prst="rect">
            <a:avLst/>
          </a:prstGeom>
        </p:spPr>
      </p:pic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970602"/>
              </p:ext>
            </p:extLst>
          </p:nvPr>
        </p:nvGraphicFramePr>
        <p:xfrm>
          <a:off x="10907713" y="3902075"/>
          <a:ext cx="7429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1" name="Equation" r:id="rId33" imgW="495000" imgH="380880" progId="Equation.DSMT4">
                  <p:embed/>
                </p:oleObj>
              </mc:Choice>
              <mc:Fallback>
                <p:oleObj name="Equation" r:id="rId33" imgW="495000" imgH="380880" progId="Equation.DSMT4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907713" y="3902075"/>
                        <a:ext cx="7429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915164"/>
              </p:ext>
            </p:extLst>
          </p:nvPr>
        </p:nvGraphicFramePr>
        <p:xfrm>
          <a:off x="8108469" y="33785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2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8469" y="33785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358513"/>
              </p:ext>
            </p:extLst>
          </p:nvPr>
        </p:nvGraphicFramePr>
        <p:xfrm>
          <a:off x="9202105" y="33573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3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02105" y="33573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433798"/>
              </p:ext>
            </p:extLst>
          </p:nvPr>
        </p:nvGraphicFramePr>
        <p:xfrm>
          <a:off x="10244146" y="3362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4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44146" y="3362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716758"/>
              </p:ext>
            </p:extLst>
          </p:nvPr>
        </p:nvGraphicFramePr>
        <p:xfrm>
          <a:off x="7780351" y="22860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5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80351" y="22860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80877"/>
              </p:ext>
            </p:extLst>
          </p:nvPr>
        </p:nvGraphicFramePr>
        <p:xfrm>
          <a:off x="8613789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6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13789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368870"/>
              </p:ext>
            </p:extLst>
          </p:nvPr>
        </p:nvGraphicFramePr>
        <p:xfrm>
          <a:off x="11703091" y="304800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7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106" name="Object 10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703091" y="304800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731966"/>
              </p:ext>
            </p:extLst>
          </p:nvPr>
        </p:nvGraphicFramePr>
        <p:xfrm>
          <a:off x="964487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8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107" name="Object 10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4487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299192"/>
              </p:ext>
            </p:extLst>
          </p:nvPr>
        </p:nvGraphicFramePr>
        <p:xfrm>
          <a:off x="1077001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9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08" name="Object 10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7001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Arrow Connector 63"/>
          <p:cNvCxnSpPr/>
          <p:nvPr/>
        </p:nvCxnSpPr>
        <p:spPr>
          <a:xfrm flipV="1">
            <a:off x="11151624" y="2690995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508338"/>
              </p:ext>
            </p:extLst>
          </p:nvPr>
        </p:nvGraphicFramePr>
        <p:xfrm>
          <a:off x="10976856" y="30478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0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76856" y="30478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35"/>
          <a:srcRect l="4307" t="11778" r="4197" b="10308"/>
          <a:stretch/>
        </p:blipFill>
        <p:spPr>
          <a:xfrm>
            <a:off x="6858000" y="4648201"/>
            <a:ext cx="5029200" cy="1752600"/>
          </a:xfrm>
          <a:prstGeom prst="rect">
            <a:avLst/>
          </a:prstGeom>
        </p:spPr>
      </p:pic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062242"/>
              </p:ext>
            </p:extLst>
          </p:nvPr>
        </p:nvGraphicFramePr>
        <p:xfrm>
          <a:off x="10939463" y="5894388"/>
          <a:ext cx="7429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1" name="Equation" r:id="rId36" imgW="495000" imgH="380880" progId="Equation.DSMT4">
                  <p:embed/>
                </p:oleObj>
              </mc:Choice>
              <mc:Fallback>
                <p:oleObj name="Equation" r:id="rId36" imgW="495000" imgH="380880" progId="Equation.DSMT4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939463" y="5894388"/>
                        <a:ext cx="7429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650930"/>
              </p:ext>
            </p:extLst>
          </p:nvPr>
        </p:nvGraphicFramePr>
        <p:xfrm>
          <a:off x="8095108" y="54956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2" name="Equation" r:id="rId4" imgW="152280" imgH="190440" progId="Equation.DSMT4">
                  <p:embed/>
                </p:oleObj>
              </mc:Choice>
              <mc:Fallback>
                <p:oleObj name="Equation" r:id="rId4" imgW="152280" imgH="190440" progId="Equation.DSMT4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95108" y="54956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685023"/>
              </p:ext>
            </p:extLst>
          </p:nvPr>
        </p:nvGraphicFramePr>
        <p:xfrm>
          <a:off x="9188744" y="54744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3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116" name="Object 1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88744" y="54744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971631"/>
              </p:ext>
            </p:extLst>
          </p:nvPr>
        </p:nvGraphicFramePr>
        <p:xfrm>
          <a:off x="10230785" y="547929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4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117" name="Object 1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30785" y="547929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63643"/>
              </p:ext>
            </p:extLst>
          </p:nvPr>
        </p:nvGraphicFramePr>
        <p:xfrm>
          <a:off x="7766990" y="440308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5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118" name="Object 1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66990" y="440308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736256"/>
              </p:ext>
            </p:extLst>
          </p:nvPr>
        </p:nvGraphicFramePr>
        <p:xfrm>
          <a:off x="8600428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6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119" name="Object 1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00428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762303"/>
              </p:ext>
            </p:extLst>
          </p:nvPr>
        </p:nvGraphicFramePr>
        <p:xfrm>
          <a:off x="963150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7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120" name="Object 1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3150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695274"/>
              </p:ext>
            </p:extLst>
          </p:nvPr>
        </p:nvGraphicFramePr>
        <p:xfrm>
          <a:off x="1075664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21" name="Object 1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5664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Arrow Connector 76"/>
          <p:cNvCxnSpPr/>
          <p:nvPr/>
        </p:nvCxnSpPr>
        <p:spPr>
          <a:xfrm flipV="1">
            <a:off x="11147568" y="4872372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02675"/>
              </p:ext>
            </p:extLst>
          </p:nvPr>
        </p:nvGraphicFramePr>
        <p:xfrm>
          <a:off x="10972800" y="522918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9" name="Equation" r:id="rId22" imgW="203040" imgH="152280" progId="Equation.DSMT4">
                  <p:embed/>
                </p:oleObj>
              </mc:Choice>
              <mc:Fallback>
                <p:oleObj name="Equation" r:id="rId22" imgW="203040" imgH="152280" progId="Equation.DSMT4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72800" y="522918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320763"/>
              </p:ext>
            </p:extLst>
          </p:nvPr>
        </p:nvGraphicFramePr>
        <p:xfrm>
          <a:off x="11738693" y="518578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0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738693" y="518578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38"/>
          <a:srcRect l="4226" t="13826" r="4075" b="10352"/>
          <a:stretch/>
        </p:blipFill>
        <p:spPr>
          <a:xfrm>
            <a:off x="76200" y="4800600"/>
            <a:ext cx="49530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55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7100" y="203200"/>
            <a:ext cx="2462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 smtClean="0"/>
              <a:t>4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402999"/>
              </p:ext>
            </p:extLst>
          </p:nvPr>
        </p:nvGraphicFramePr>
        <p:xfrm>
          <a:off x="1981200" y="990600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4" name="Equation" r:id="rId3" imgW="876240" imgH="406080" progId="Equation.DSMT4">
                  <p:embed/>
                </p:oleObj>
              </mc:Choice>
              <mc:Fallback>
                <p:oleObj name="Equation" r:id="rId3" imgW="876240" imgH="4060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990600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1447800" y="11430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46902" y="926068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662" y="1230868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47800" y="14478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3600450" y="1198602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539085"/>
              </p:ext>
            </p:extLst>
          </p:nvPr>
        </p:nvGraphicFramePr>
        <p:xfrm>
          <a:off x="4267200" y="1000125"/>
          <a:ext cx="7239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5" name="Equation" r:id="rId5" imgW="482400" imgH="393480" progId="Equation.DSMT4">
                  <p:embed/>
                </p:oleObj>
              </mc:Choice>
              <mc:Fallback>
                <p:oleObj name="Equation" r:id="rId5" imgW="482400" imgH="39348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67200" y="1000125"/>
                        <a:ext cx="7239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916918"/>
              </p:ext>
            </p:extLst>
          </p:nvPr>
        </p:nvGraphicFramePr>
        <p:xfrm>
          <a:off x="1309270" y="2286000"/>
          <a:ext cx="76771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6" name="Equation" r:id="rId7" imgW="5117760" imgH="419040" progId="Equation.DSMT4">
                  <p:embed/>
                </p:oleObj>
              </mc:Choice>
              <mc:Fallback>
                <p:oleObj name="Equation" r:id="rId7" imgW="5117760" imgH="419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09270" y="2286000"/>
                        <a:ext cx="767715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16789"/>
              </p:ext>
            </p:extLst>
          </p:nvPr>
        </p:nvGraphicFramePr>
        <p:xfrm>
          <a:off x="7824788" y="517488"/>
          <a:ext cx="942975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7" name="Equation" r:id="rId9" imgW="215640" imgH="203040" progId="Equation.DSMT4">
                  <p:embed/>
                </p:oleObj>
              </mc:Choice>
              <mc:Fallback>
                <p:oleObj name="Equation" r:id="rId9" imgW="215640" imgH="20304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24788" y="517488"/>
                        <a:ext cx="942975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Arrow Connector 41"/>
          <p:cNvCxnSpPr/>
          <p:nvPr/>
        </p:nvCxnSpPr>
        <p:spPr>
          <a:xfrm flipH="1">
            <a:off x="8685208" y="738455"/>
            <a:ext cx="4520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8280680" y="1335748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036475"/>
              </p:ext>
            </p:extLst>
          </p:nvPr>
        </p:nvGraphicFramePr>
        <p:xfrm>
          <a:off x="8048625" y="1724861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8" name="Equation" r:id="rId11" imgW="203040" imgH="152280" progId="Equation.DSMT4">
                  <p:embed/>
                </p:oleObj>
              </mc:Choice>
              <mc:Fallback>
                <p:oleObj name="Equation" r:id="rId11" imgW="203040" imgH="15228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48625" y="1724861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9137253" y="152400"/>
            <a:ext cx="30547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frequency:</a:t>
            </a:r>
          </a:p>
          <a:p>
            <a:r>
              <a:rPr lang="en-US" dirty="0" smtClean="0"/>
              <a:t>A short circuit for a cap.</a:t>
            </a:r>
          </a:p>
          <a:p>
            <a:r>
              <a:rPr lang="en-US" dirty="0" smtClean="0"/>
              <a:t>An open circuit for an inductor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9137253" y="1218170"/>
            <a:ext cx="30438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(caps open, shorted inductors)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323535" y="2487535"/>
            <a:ext cx="685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1234</a:t>
            </a:r>
          </a:p>
          <a:p>
            <a:r>
              <a:rPr lang="en-US" dirty="0" smtClean="0"/>
              <a:t>1235 </a:t>
            </a:r>
          </a:p>
          <a:p>
            <a:r>
              <a:rPr lang="en-US" dirty="0" smtClean="0"/>
              <a:t>1236</a:t>
            </a:r>
          </a:p>
          <a:p>
            <a:r>
              <a:rPr lang="en-US" dirty="0" smtClean="0"/>
              <a:t>1245</a:t>
            </a:r>
          </a:p>
          <a:p>
            <a:r>
              <a:rPr lang="en-US" dirty="0" smtClean="0"/>
              <a:t>1246</a:t>
            </a:r>
          </a:p>
          <a:p>
            <a:r>
              <a:rPr lang="en-US" dirty="0" smtClean="0"/>
              <a:t>1256</a:t>
            </a:r>
          </a:p>
          <a:p>
            <a:r>
              <a:rPr lang="en-US" dirty="0" smtClean="0"/>
              <a:t>1345</a:t>
            </a:r>
          </a:p>
          <a:p>
            <a:r>
              <a:rPr lang="en-US" dirty="0" smtClean="0"/>
              <a:t>1346</a:t>
            </a:r>
          </a:p>
          <a:p>
            <a:r>
              <a:rPr lang="en-US" dirty="0" smtClean="0"/>
              <a:t>1356</a:t>
            </a:r>
          </a:p>
          <a:p>
            <a:r>
              <a:rPr lang="en-US" dirty="0" smtClean="0"/>
              <a:t>1456</a:t>
            </a:r>
          </a:p>
          <a:p>
            <a:r>
              <a:rPr lang="en-US" dirty="0" smtClean="0"/>
              <a:t>2345</a:t>
            </a:r>
            <a:endParaRPr lang="en-US" dirty="0"/>
          </a:p>
          <a:p>
            <a:r>
              <a:rPr lang="en-US" dirty="0" smtClean="0"/>
              <a:t>2346</a:t>
            </a:r>
          </a:p>
          <a:p>
            <a:r>
              <a:rPr lang="en-US" dirty="0" smtClean="0"/>
              <a:t>2356</a:t>
            </a:r>
          </a:p>
          <a:p>
            <a:r>
              <a:rPr lang="en-US" dirty="0" smtClean="0"/>
              <a:t>2456</a:t>
            </a:r>
          </a:p>
          <a:p>
            <a:r>
              <a:rPr lang="en-US" dirty="0" smtClean="0"/>
              <a:t>3456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3"/>
          <a:srcRect l="4582" t="10797" r="2613" b="10293"/>
          <a:stretch/>
        </p:blipFill>
        <p:spPr>
          <a:xfrm>
            <a:off x="2438399" y="3429000"/>
            <a:ext cx="5029201" cy="1752600"/>
          </a:xfrm>
          <a:prstGeom prst="rect">
            <a:avLst/>
          </a:prstGeom>
        </p:spPr>
      </p:pic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870383"/>
              </p:ext>
            </p:extLst>
          </p:nvPr>
        </p:nvGraphicFramePr>
        <p:xfrm>
          <a:off x="5456317" y="3948186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9" name="Equation" r:id="rId14" imgW="203040" imgH="152280" progId="Equation.DSMT4">
                  <p:embed/>
                </p:oleObj>
              </mc:Choice>
              <mc:Fallback>
                <p:oleObj name="Equation" r:id="rId14" imgW="203040" imgH="15228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56317" y="3948186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963631"/>
              </p:ext>
            </p:extLst>
          </p:nvPr>
        </p:nvGraphicFramePr>
        <p:xfrm>
          <a:off x="3610354" y="427895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0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0354" y="427895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452986"/>
              </p:ext>
            </p:extLst>
          </p:nvPr>
        </p:nvGraphicFramePr>
        <p:xfrm>
          <a:off x="4703990" y="425774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1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03990" y="425774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648549"/>
              </p:ext>
            </p:extLst>
          </p:nvPr>
        </p:nvGraphicFramePr>
        <p:xfrm>
          <a:off x="5746031" y="426258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2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46031" y="426258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876358"/>
              </p:ext>
            </p:extLst>
          </p:nvPr>
        </p:nvGraphicFramePr>
        <p:xfrm>
          <a:off x="3282236" y="318637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82236" y="318637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77145"/>
              </p:ext>
            </p:extLst>
          </p:nvPr>
        </p:nvGraphicFramePr>
        <p:xfrm>
          <a:off x="4115674" y="318637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" name="Equation" r:id="rId24" imgW="152280" imgH="190440" progId="Equation.DSMT4">
                  <p:embed/>
                </p:oleObj>
              </mc:Choice>
              <mc:Fallback>
                <p:oleObj name="Equation" r:id="rId24" imgW="1522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15674" y="318637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288373"/>
              </p:ext>
            </p:extLst>
          </p:nvPr>
        </p:nvGraphicFramePr>
        <p:xfrm>
          <a:off x="7248853" y="394818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5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48853" y="394818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1065"/>
              </p:ext>
            </p:extLst>
          </p:nvPr>
        </p:nvGraphicFramePr>
        <p:xfrm>
          <a:off x="5146755" y="318637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6" name="Equation" r:id="rId28" imgW="152280" imgH="190440" progId="Equation.DSMT4">
                  <p:embed/>
                </p:oleObj>
              </mc:Choice>
              <mc:Fallback>
                <p:oleObj name="Equation" r:id="rId28" imgW="1522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46755" y="318637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225386"/>
              </p:ext>
            </p:extLst>
          </p:nvPr>
        </p:nvGraphicFramePr>
        <p:xfrm>
          <a:off x="6271895" y="318637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7" name="Equation" r:id="rId30" imgW="152280" imgH="190440" progId="Equation.DSMT4">
                  <p:embed/>
                </p:oleObj>
              </mc:Choice>
              <mc:Fallback>
                <p:oleObj name="Equation" r:id="rId30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71895" y="318637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538441"/>
              </p:ext>
            </p:extLst>
          </p:nvPr>
        </p:nvGraphicFramePr>
        <p:xfrm>
          <a:off x="7734300" y="3843338"/>
          <a:ext cx="7810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8" name="Equation" r:id="rId32" imgW="520560" imgH="380880" progId="Equation.DSMT4">
                  <p:embed/>
                </p:oleObj>
              </mc:Choice>
              <mc:Fallback>
                <p:oleObj name="Equation" r:id="rId32" imgW="520560" imgH="38088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34300" y="3843338"/>
                        <a:ext cx="7810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Arrow Connector 63"/>
          <p:cNvCxnSpPr/>
          <p:nvPr/>
        </p:nvCxnSpPr>
        <p:spPr>
          <a:xfrm flipV="1">
            <a:off x="5638800" y="3643384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34"/>
          <a:srcRect l="4773" t="14401" r="5414" b="13696"/>
          <a:stretch/>
        </p:blipFill>
        <p:spPr>
          <a:xfrm>
            <a:off x="2438401" y="5181600"/>
            <a:ext cx="4876800" cy="1600200"/>
          </a:xfrm>
          <a:prstGeom prst="rect">
            <a:avLst/>
          </a:prstGeom>
        </p:spPr>
      </p:pic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439374"/>
              </p:ext>
            </p:extLst>
          </p:nvPr>
        </p:nvGraphicFramePr>
        <p:xfrm>
          <a:off x="5369915" y="567629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9" name="Equation" r:id="rId14" imgW="203040" imgH="152280" progId="Equation.DSMT4">
                  <p:embed/>
                </p:oleObj>
              </mc:Choice>
              <mc:Fallback>
                <p:oleObj name="Equation" r:id="rId14" imgW="203040" imgH="15228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69915" y="567629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157079"/>
              </p:ext>
            </p:extLst>
          </p:nvPr>
        </p:nvGraphicFramePr>
        <p:xfrm>
          <a:off x="3614243" y="5986462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0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4243" y="5986462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30679"/>
              </p:ext>
            </p:extLst>
          </p:nvPr>
        </p:nvGraphicFramePr>
        <p:xfrm>
          <a:off x="4707879" y="596525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07879" y="596525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421646"/>
              </p:ext>
            </p:extLst>
          </p:nvPr>
        </p:nvGraphicFramePr>
        <p:xfrm>
          <a:off x="5749920" y="597009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2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49920" y="597009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134352"/>
              </p:ext>
            </p:extLst>
          </p:nvPr>
        </p:nvGraphicFramePr>
        <p:xfrm>
          <a:off x="3286125" y="489388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3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86125" y="489388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810565"/>
              </p:ext>
            </p:extLst>
          </p:nvPr>
        </p:nvGraphicFramePr>
        <p:xfrm>
          <a:off x="4119563" y="489388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" name="Equation" r:id="rId24" imgW="152280" imgH="190440" progId="Equation.DSMT4">
                  <p:embed/>
                </p:oleObj>
              </mc:Choice>
              <mc:Fallback>
                <p:oleObj name="Equation" r:id="rId24" imgW="1522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19563" y="489388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448848"/>
              </p:ext>
            </p:extLst>
          </p:nvPr>
        </p:nvGraphicFramePr>
        <p:xfrm>
          <a:off x="7252742" y="565569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5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52742" y="565569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034525"/>
              </p:ext>
            </p:extLst>
          </p:nvPr>
        </p:nvGraphicFramePr>
        <p:xfrm>
          <a:off x="5150644" y="489388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6" name="Equation" r:id="rId28" imgW="152280" imgH="190440" progId="Equation.DSMT4">
                  <p:embed/>
                </p:oleObj>
              </mc:Choice>
              <mc:Fallback>
                <p:oleObj name="Equation" r:id="rId28" imgW="1522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50644" y="489388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184141"/>
              </p:ext>
            </p:extLst>
          </p:nvPr>
        </p:nvGraphicFramePr>
        <p:xfrm>
          <a:off x="6275784" y="489388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7" name="Equation" r:id="rId30" imgW="152280" imgH="190440" progId="Equation.DSMT4">
                  <p:embed/>
                </p:oleObj>
              </mc:Choice>
              <mc:Fallback>
                <p:oleObj name="Equation" r:id="rId30" imgW="1522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75784" y="489388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494874"/>
              </p:ext>
            </p:extLst>
          </p:nvPr>
        </p:nvGraphicFramePr>
        <p:xfrm>
          <a:off x="7623175" y="5684838"/>
          <a:ext cx="1009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8" name="Equation" r:id="rId35" imgW="672840" imgH="203040" progId="Equation.DSMT4">
                  <p:embed/>
                </p:oleObj>
              </mc:Choice>
              <mc:Fallback>
                <p:oleObj name="Equation" r:id="rId35" imgW="672840" imgH="2030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623175" y="5684838"/>
                        <a:ext cx="1009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Arrow Connector 76"/>
          <p:cNvCxnSpPr/>
          <p:nvPr/>
        </p:nvCxnSpPr>
        <p:spPr>
          <a:xfrm flipV="1">
            <a:off x="5782664" y="5826235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168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760" t="14733" r="4430" b="13276"/>
          <a:stretch/>
        </p:blipFill>
        <p:spPr>
          <a:xfrm>
            <a:off x="200024" y="457199"/>
            <a:ext cx="4876801" cy="160020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499137"/>
              </p:ext>
            </p:extLst>
          </p:nvPr>
        </p:nvGraphicFramePr>
        <p:xfrm>
          <a:off x="4191000" y="9142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8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9142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125596"/>
              </p:ext>
            </p:extLst>
          </p:nvPr>
        </p:nvGraphicFramePr>
        <p:xfrm>
          <a:off x="1318718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9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8718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145553"/>
              </p:ext>
            </p:extLst>
          </p:nvPr>
        </p:nvGraphicFramePr>
        <p:xfrm>
          <a:off x="2412354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354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887872"/>
              </p:ext>
            </p:extLst>
          </p:nvPr>
        </p:nvGraphicFramePr>
        <p:xfrm>
          <a:off x="3454395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1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4395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0686583"/>
              </p:ext>
            </p:extLst>
          </p:nvPr>
        </p:nvGraphicFramePr>
        <p:xfrm>
          <a:off x="990600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2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055109"/>
              </p:ext>
            </p:extLst>
          </p:nvPr>
        </p:nvGraphicFramePr>
        <p:xfrm>
          <a:off x="18240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3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691226"/>
              </p:ext>
            </p:extLst>
          </p:nvPr>
        </p:nvGraphicFramePr>
        <p:xfrm>
          <a:off x="4957217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4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145175"/>
              </p:ext>
            </p:extLst>
          </p:nvPr>
        </p:nvGraphicFramePr>
        <p:xfrm>
          <a:off x="285511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416613"/>
              </p:ext>
            </p:extLst>
          </p:nvPr>
        </p:nvGraphicFramePr>
        <p:xfrm>
          <a:off x="398025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6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05117"/>
              </p:ext>
            </p:extLst>
          </p:nvPr>
        </p:nvGraphicFramePr>
        <p:xfrm>
          <a:off x="5442664" y="809360"/>
          <a:ext cx="7810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7" name="Equation" r:id="rId22" imgW="520560" imgH="380880" progId="Equation.DSMT4">
                  <p:embed/>
                </p:oleObj>
              </mc:Choice>
              <mc:Fallback>
                <p:oleObj name="Equation" r:id="rId22" imgW="520560" imgH="38088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42664" y="809360"/>
                        <a:ext cx="7810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V="1">
            <a:off x="4373483" y="60940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4"/>
          <a:srcRect l="5845" t="10344" r="4067" b="10565"/>
          <a:stretch/>
        </p:blipFill>
        <p:spPr>
          <a:xfrm>
            <a:off x="190500" y="2514600"/>
            <a:ext cx="4876800" cy="1752600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877841"/>
              </p:ext>
            </p:extLst>
          </p:nvPr>
        </p:nvGraphicFramePr>
        <p:xfrm>
          <a:off x="1318718" y="34242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8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8718" y="34242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832530"/>
              </p:ext>
            </p:extLst>
          </p:nvPr>
        </p:nvGraphicFramePr>
        <p:xfrm>
          <a:off x="2412354" y="340303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29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354" y="340303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391852"/>
              </p:ext>
            </p:extLst>
          </p:nvPr>
        </p:nvGraphicFramePr>
        <p:xfrm>
          <a:off x="3454395" y="34078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0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4395" y="34078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739475"/>
              </p:ext>
            </p:extLst>
          </p:nvPr>
        </p:nvGraphicFramePr>
        <p:xfrm>
          <a:off x="990600" y="233166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1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233166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048117"/>
              </p:ext>
            </p:extLst>
          </p:nvPr>
        </p:nvGraphicFramePr>
        <p:xfrm>
          <a:off x="1824038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2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332548"/>
              </p:ext>
            </p:extLst>
          </p:nvPr>
        </p:nvGraphicFramePr>
        <p:xfrm>
          <a:off x="4957217" y="309346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3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309346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286599"/>
              </p:ext>
            </p:extLst>
          </p:nvPr>
        </p:nvGraphicFramePr>
        <p:xfrm>
          <a:off x="2855119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4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419196"/>
              </p:ext>
            </p:extLst>
          </p:nvPr>
        </p:nvGraphicFramePr>
        <p:xfrm>
          <a:off x="3980259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5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074924"/>
              </p:ext>
            </p:extLst>
          </p:nvPr>
        </p:nvGraphicFramePr>
        <p:xfrm>
          <a:off x="5375275" y="3122613"/>
          <a:ext cx="914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6" name="Equation" r:id="rId25" imgW="609480" imgH="203040" progId="Equation.DSMT4">
                  <p:embed/>
                </p:oleObj>
              </mc:Choice>
              <mc:Fallback>
                <p:oleObj name="Equation" r:id="rId25" imgW="609480" imgH="2030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75275" y="3122613"/>
                        <a:ext cx="914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899538"/>
              </p:ext>
            </p:extLst>
          </p:nvPr>
        </p:nvGraphicFramePr>
        <p:xfrm>
          <a:off x="3032591" y="312420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7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2591" y="312420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 flipV="1">
            <a:off x="3445340" y="3274140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7"/>
          <a:srcRect l="4232" t="10682" r="5320" b="9912"/>
          <a:stretch/>
        </p:blipFill>
        <p:spPr>
          <a:xfrm>
            <a:off x="123826" y="4724400"/>
            <a:ext cx="4876800" cy="1752600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451521"/>
              </p:ext>
            </p:extLst>
          </p:nvPr>
        </p:nvGraphicFramePr>
        <p:xfrm>
          <a:off x="1318718" y="55578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8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8718" y="55578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062446"/>
              </p:ext>
            </p:extLst>
          </p:nvPr>
        </p:nvGraphicFramePr>
        <p:xfrm>
          <a:off x="2412354" y="553663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9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354" y="553663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244487"/>
              </p:ext>
            </p:extLst>
          </p:nvPr>
        </p:nvGraphicFramePr>
        <p:xfrm>
          <a:off x="3454395" y="55414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0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4395" y="55414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829784"/>
              </p:ext>
            </p:extLst>
          </p:nvPr>
        </p:nvGraphicFramePr>
        <p:xfrm>
          <a:off x="990600" y="446526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1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446526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801369"/>
              </p:ext>
            </p:extLst>
          </p:nvPr>
        </p:nvGraphicFramePr>
        <p:xfrm>
          <a:off x="1824038" y="44652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2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44652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54575"/>
              </p:ext>
            </p:extLst>
          </p:nvPr>
        </p:nvGraphicFramePr>
        <p:xfrm>
          <a:off x="4957217" y="522706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3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522706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514887"/>
              </p:ext>
            </p:extLst>
          </p:nvPr>
        </p:nvGraphicFramePr>
        <p:xfrm>
          <a:off x="2855119" y="44652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4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44652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465031"/>
              </p:ext>
            </p:extLst>
          </p:nvPr>
        </p:nvGraphicFramePr>
        <p:xfrm>
          <a:off x="3980259" y="44652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5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44652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035221"/>
              </p:ext>
            </p:extLst>
          </p:nvPr>
        </p:nvGraphicFramePr>
        <p:xfrm>
          <a:off x="5403850" y="5122863"/>
          <a:ext cx="857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6" name="Equation" r:id="rId28" imgW="571320" imgH="380880" progId="Equation.DSMT4">
                  <p:embed/>
                </p:oleObj>
              </mc:Choice>
              <mc:Fallback>
                <p:oleObj name="Equation" r:id="rId28" imgW="571320" imgH="38088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03850" y="5122863"/>
                        <a:ext cx="857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981795"/>
              </p:ext>
            </p:extLst>
          </p:nvPr>
        </p:nvGraphicFramePr>
        <p:xfrm>
          <a:off x="4143375" y="525303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7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43375" y="525303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Arrow Connector 41"/>
          <p:cNvCxnSpPr/>
          <p:nvPr/>
        </p:nvCxnSpPr>
        <p:spPr>
          <a:xfrm flipV="1">
            <a:off x="4325858" y="494823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0"/>
          <a:srcRect l="3639" t="12197" r="4673" b="11992"/>
          <a:stretch/>
        </p:blipFill>
        <p:spPr>
          <a:xfrm>
            <a:off x="6857999" y="380999"/>
            <a:ext cx="4953001" cy="1676401"/>
          </a:xfrm>
          <a:prstGeom prst="rect">
            <a:avLst/>
          </a:prstGeom>
        </p:spPr>
      </p:pic>
      <p:cxnSp>
        <p:nvCxnSpPr>
          <p:cNvPr id="44" name="Straight Arrow Connector 43"/>
          <p:cNvCxnSpPr/>
          <p:nvPr/>
        </p:nvCxnSpPr>
        <p:spPr>
          <a:xfrm flipV="1">
            <a:off x="11071368" y="578601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808899"/>
              </p:ext>
            </p:extLst>
          </p:nvPr>
        </p:nvGraphicFramePr>
        <p:xfrm>
          <a:off x="10896600" y="93541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8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6600" y="93541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957644"/>
              </p:ext>
            </p:extLst>
          </p:nvPr>
        </p:nvGraphicFramePr>
        <p:xfrm>
          <a:off x="8101037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9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1037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566004"/>
              </p:ext>
            </p:extLst>
          </p:nvPr>
        </p:nvGraphicFramePr>
        <p:xfrm>
          <a:off x="9194673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94673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903337"/>
              </p:ext>
            </p:extLst>
          </p:nvPr>
        </p:nvGraphicFramePr>
        <p:xfrm>
          <a:off x="10220812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1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20812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088034"/>
              </p:ext>
            </p:extLst>
          </p:nvPr>
        </p:nvGraphicFramePr>
        <p:xfrm>
          <a:off x="7772919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2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72919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612586"/>
              </p:ext>
            </p:extLst>
          </p:nvPr>
        </p:nvGraphicFramePr>
        <p:xfrm>
          <a:off x="8606357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3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06357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721392"/>
              </p:ext>
            </p:extLst>
          </p:nvPr>
        </p:nvGraphicFramePr>
        <p:xfrm>
          <a:off x="11739536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4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39536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213345"/>
              </p:ext>
            </p:extLst>
          </p:nvPr>
        </p:nvGraphicFramePr>
        <p:xfrm>
          <a:off x="96374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374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315509"/>
              </p:ext>
            </p:extLst>
          </p:nvPr>
        </p:nvGraphicFramePr>
        <p:xfrm>
          <a:off x="1076257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6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6257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146972"/>
              </p:ext>
            </p:extLst>
          </p:nvPr>
        </p:nvGraphicFramePr>
        <p:xfrm>
          <a:off x="10556874" y="1665847"/>
          <a:ext cx="7810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7" name="Equation" r:id="rId31" imgW="520560" imgH="380880" progId="Equation.DSMT4">
                  <p:embed/>
                </p:oleObj>
              </mc:Choice>
              <mc:Fallback>
                <p:oleObj name="Equation" r:id="rId31" imgW="520560" imgH="3808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556874" y="1665847"/>
                        <a:ext cx="7810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" name="Picture 54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639091" y="2275148"/>
            <a:ext cx="5459964" cy="2235000"/>
          </a:xfrm>
          <a:prstGeom prst="rect">
            <a:avLst/>
          </a:prstGeom>
        </p:spPr>
      </p:pic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232193"/>
              </p:ext>
            </p:extLst>
          </p:nvPr>
        </p:nvGraphicFramePr>
        <p:xfrm>
          <a:off x="10821988" y="4035425"/>
          <a:ext cx="914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8" name="Equation" r:id="rId34" imgW="609480" imgH="203040" progId="Equation.DSMT4">
                  <p:embed/>
                </p:oleObj>
              </mc:Choice>
              <mc:Fallback>
                <p:oleObj name="Equation" r:id="rId34" imgW="609480" imgH="2030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821988" y="4035425"/>
                        <a:ext cx="914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481165"/>
              </p:ext>
            </p:extLst>
          </p:nvPr>
        </p:nvGraphicFramePr>
        <p:xfrm>
          <a:off x="8108469" y="33785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9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8469" y="33785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000343"/>
              </p:ext>
            </p:extLst>
          </p:nvPr>
        </p:nvGraphicFramePr>
        <p:xfrm>
          <a:off x="9202105" y="33573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02105" y="33573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575517"/>
              </p:ext>
            </p:extLst>
          </p:nvPr>
        </p:nvGraphicFramePr>
        <p:xfrm>
          <a:off x="10244146" y="3362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1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44146" y="3362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522091"/>
              </p:ext>
            </p:extLst>
          </p:nvPr>
        </p:nvGraphicFramePr>
        <p:xfrm>
          <a:off x="7780351" y="22860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2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80351" y="22860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516783"/>
              </p:ext>
            </p:extLst>
          </p:nvPr>
        </p:nvGraphicFramePr>
        <p:xfrm>
          <a:off x="8613789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3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13789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585378"/>
              </p:ext>
            </p:extLst>
          </p:nvPr>
        </p:nvGraphicFramePr>
        <p:xfrm>
          <a:off x="11703091" y="304800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4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03091" y="304800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8544"/>
              </p:ext>
            </p:extLst>
          </p:nvPr>
        </p:nvGraphicFramePr>
        <p:xfrm>
          <a:off x="964487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5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4487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363910"/>
              </p:ext>
            </p:extLst>
          </p:nvPr>
        </p:nvGraphicFramePr>
        <p:xfrm>
          <a:off x="1077001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6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7001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293446"/>
              </p:ext>
            </p:extLst>
          </p:nvPr>
        </p:nvGraphicFramePr>
        <p:xfrm>
          <a:off x="9846069" y="312420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7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46069" y="312420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8" name="Straight Arrow Connector 67"/>
          <p:cNvCxnSpPr/>
          <p:nvPr/>
        </p:nvCxnSpPr>
        <p:spPr>
          <a:xfrm flipV="1">
            <a:off x="10258818" y="3274140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36"/>
          <a:srcRect l="5180" t="14605" r="5333" b="13664"/>
          <a:stretch/>
        </p:blipFill>
        <p:spPr>
          <a:xfrm>
            <a:off x="6934199" y="4724399"/>
            <a:ext cx="4876801" cy="1600201"/>
          </a:xfrm>
          <a:prstGeom prst="rect">
            <a:avLst/>
          </a:prstGeom>
        </p:spPr>
      </p:pic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226220"/>
              </p:ext>
            </p:extLst>
          </p:nvPr>
        </p:nvGraphicFramePr>
        <p:xfrm>
          <a:off x="8095108" y="54956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8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95108" y="54956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898994"/>
              </p:ext>
            </p:extLst>
          </p:nvPr>
        </p:nvGraphicFramePr>
        <p:xfrm>
          <a:off x="9188744" y="54744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9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88744" y="54744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74874"/>
              </p:ext>
            </p:extLst>
          </p:nvPr>
        </p:nvGraphicFramePr>
        <p:xfrm>
          <a:off x="10230785" y="547929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0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30785" y="547929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681512"/>
              </p:ext>
            </p:extLst>
          </p:nvPr>
        </p:nvGraphicFramePr>
        <p:xfrm>
          <a:off x="7766990" y="440308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1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66990" y="440308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544945"/>
              </p:ext>
            </p:extLst>
          </p:nvPr>
        </p:nvGraphicFramePr>
        <p:xfrm>
          <a:off x="8600428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2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00428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683570"/>
              </p:ext>
            </p:extLst>
          </p:nvPr>
        </p:nvGraphicFramePr>
        <p:xfrm>
          <a:off x="963150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3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3150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063028"/>
              </p:ext>
            </p:extLst>
          </p:nvPr>
        </p:nvGraphicFramePr>
        <p:xfrm>
          <a:off x="1075664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4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5664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Arrow Connector 77"/>
          <p:cNvCxnSpPr/>
          <p:nvPr/>
        </p:nvCxnSpPr>
        <p:spPr>
          <a:xfrm flipV="1">
            <a:off x="11147568" y="4872372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59108"/>
              </p:ext>
            </p:extLst>
          </p:nvPr>
        </p:nvGraphicFramePr>
        <p:xfrm>
          <a:off x="10972800" y="522918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5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72800" y="522918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659634"/>
              </p:ext>
            </p:extLst>
          </p:nvPr>
        </p:nvGraphicFramePr>
        <p:xfrm>
          <a:off x="11738693" y="518578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6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38693" y="518578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025163"/>
              </p:ext>
            </p:extLst>
          </p:nvPr>
        </p:nvGraphicFramePr>
        <p:xfrm>
          <a:off x="10718800" y="6032500"/>
          <a:ext cx="857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7" name="Equation" r:id="rId37" imgW="571320" imgH="380880" progId="Equation.DSMT4">
                  <p:embed/>
                </p:oleObj>
              </mc:Choice>
              <mc:Fallback>
                <p:oleObj name="Equation" r:id="rId37" imgW="571320" imgH="38088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718800" y="6032500"/>
                        <a:ext cx="857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1877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463" t="14562" r="4065" b="9805"/>
          <a:stretch/>
        </p:blipFill>
        <p:spPr>
          <a:xfrm>
            <a:off x="95250" y="457200"/>
            <a:ext cx="4953000" cy="16764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944954"/>
              </p:ext>
            </p:extLst>
          </p:nvPr>
        </p:nvGraphicFramePr>
        <p:xfrm>
          <a:off x="4191000" y="9142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1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9142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81438"/>
              </p:ext>
            </p:extLst>
          </p:nvPr>
        </p:nvGraphicFramePr>
        <p:xfrm>
          <a:off x="1290143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2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0143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343824"/>
              </p:ext>
            </p:extLst>
          </p:nvPr>
        </p:nvGraphicFramePr>
        <p:xfrm>
          <a:off x="2383779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83779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709588"/>
              </p:ext>
            </p:extLst>
          </p:nvPr>
        </p:nvGraphicFramePr>
        <p:xfrm>
          <a:off x="3425820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4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25820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402902"/>
              </p:ext>
            </p:extLst>
          </p:nvPr>
        </p:nvGraphicFramePr>
        <p:xfrm>
          <a:off x="990600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480737"/>
              </p:ext>
            </p:extLst>
          </p:nvPr>
        </p:nvGraphicFramePr>
        <p:xfrm>
          <a:off x="18240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6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267957"/>
              </p:ext>
            </p:extLst>
          </p:nvPr>
        </p:nvGraphicFramePr>
        <p:xfrm>
          <a:off x="4957217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7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605988"/>
              </p:ext>
            </p:extLst>
          </p:nvPr>
        </p:nvGraphicFramePr>
        <p:xfrm>
          <a:off x="285511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135569"/>
              </p:ext>
            </p:extLst>
          </p:nvPr>
        </p:nvGraphicFramePr>
        <p:xfrm>
          <a:off x="398025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9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253360"/>
              </p:ext>
            </p:extLst>
          </p:nvPr>
        </p:nvGraphicFramePr>
        <p:xfrm>
          <a:off x="5442664" y="809360"/>
          <a:ext cx="7810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0" name="Equation" r:id="rId22" imgW="520560" imgH="380880" progId="Equation.DSMT4">
                  <p:embed/>
                </p:oleObj>
              </mc:Choice>
              <mc:Fallback>
                <p:oleObj name="Equation" r:id="rId22" imgW="520560" imgH="3808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42664" y="809360"/>
                        <a:ext cx="7810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V="1">
            <a:off x="4373483" y="60940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110601" y="2293399"/>
            <a:ext cx="5392105" cy="2207224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282578"/>
              </p:ext>
            </p:extLst>
          </p:nvPr>
        </p:nvGraphicFramePr>
        <p:xfrm>
          <a:off x="1318718" y="34242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1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8718" y="34242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771685"/>
              </p:ext>
            </p:extLst>
          </p:nvPr>
        </p:nvGraphicFramePr>
        <p:xfrm>
          <a:off x="2412354" y="340303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2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354" y="340303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801049"/>
              </p:ext>
            </p:extLst>
          </p:nvPr>
        </p:nvGraphicFramePr>
        <p:xfrm>
          <a:off x="3454395" y="34078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3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4395" y="34078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239519"/>
              </p:ext>
            </p:extLst>
          </p:nvPr>
        </p:nvGraphicFramePr>
        <p:xfrm>
          <a:off x="990600" y="233166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4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233166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375037"/>
              </p:ext>
            </p:extLst>
          </p:nvPr>
        </p:nvGraphicFramePr>
        <p:xfrm>
          <a:off x="1824038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5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500086"/>
              </p:ext>
            </p:extLst>
          </p:nvPr>
        </p:nvGraphicFramePr>
        <p:xfrm>
          <a:off x="4957217" y="309346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6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309346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56990"/>
              </p:ext>
            </p:extLst>
          </p:nvPr>
        </p:nvGraphicFramePr>
        <p:xfrm>
          <a:off x="2855119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7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587810"/>
              </p:ext>
            </p:extLst>
          </p:nvPr>
        </p:nvGraphicFramePr>
        <p:xfrm>
          <a:off x="3980259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8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750161"/>
              </p:ext>
            </p:extLst>
          </p:nvPr>
        </p:nvGraphicFramePr>
        <p:xfrm>
          <a:off x="5441950" y="2989263"/>
          <a:ext cx="7810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9" name="Equation" r:id="rId25" imgW="520560" imgH="380880" progId="Equation.DSMT4">
                  <p:embed/>
                </p:oleObj>
              </mc:Choice>
              <mc:Fallback>
                <p:oleObj name="Equation" r:id="rId25" imgW="520560" imgH="38088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41950" y="2989263"/>
                        <a:ext cx="7810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7"/>
          <a:srcRect l="4851" t="11076" r="5146" b="9908"/>
          <a:stretch/>
        </p:blipFill>
        <p:spPr>
          <a:xfrm>
            <a:off x="152399" y="4724399"/>
            <a:ext cx="4876801" cy="1752601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222028"/>
              </p:ext>
            </p:extLst>
          </p:nvPr>
        </p:nvGraphicFramePr>
        <p:xfrm>
          <a:off x="1318718" y="55578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0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8718" y="55578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881243"/>
              </p:ext>
            </p:extLst>
          </p:nvPr>
        </p:nvGraphicFramePr>
        <p:xfrm>
          <a:off x="2412354" y="553663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1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354" y="553663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309419"/>
              </p:ext>
            </p:extLst>
          </p:nvPr>
        </p:nvGraphicFramePr>
        <p:xfrm>
          <a:off x="3454395" y="55414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2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4395" y="55414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135804"/>
              </p:ext>
            </p:extLst>
          </p:nvPr>
        </p:nvGraphicFramePr>
        <p:xfrm>
          <a:off x="990600" y="446526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3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446526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074384"/>
              </p:ext>
            </p:extLst>
          </p:nvPr>
        </p:nvGraphicFramePr>
        <p:xfrm>
          <a:off x="1824038" y="44652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4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44652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630890"/>
              </p:ext>
            </p:extLst>
          </p:nvPr>
        </p:nvGraphicFramePr>
        <p:xfrm>
          <a:off x="4957217" y="522706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5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522706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530696"/>
              </p:ext>
            </p:extLst>
          </p:nvPr>
        </p:nvGraphicFramePr>
        <p:xfrm>
          <a:off x="2855119" y="44652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6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44652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496756"/>
              </p:ext>
            </p:extLst>
          </p:nvPr>
        </p:nvGraphicFramePr>
        <p:xfrm>
          <a:off x="3980259" y="44652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7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44652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704062"/>
              </p:ext>
            </p:extLst>
          </p:nvPr>
        </p:nvGraphicFramePr>
        <p:xfrm>
          <a:off x="5365750" y="5256213"/>
          <a:ext cx="9334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8" name="Equation" r:id="rId28" imgW="622080" imgH="203040" progId="Equation.DSMT4">
                  <p:embed/>
                </p:oleObj>
              </mc:Choice>
              <mc:Fallback>
                <p:oleObj name="Equation" r:id="rId28" imgW="622080" imgH="2030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65750" y="5256213"/>
                        <a:ext cx="9334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185586"/>
              </p:ext>
            </p:extLst>
          </p:nvPr>
        </p:nvGraphicFramePr>
        <p:xfrm>
          <a:off x="4083446" y="306606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19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3446" y="306606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Arrow Connector 38"/>
          <p:cNvCxnSpPr/>
          <p:nvPr/>
        </p:nvCxnSpPr>
        <p:spPr>
          <a:xfrm flipV="1">
            <a:off x="4265929" y="2761267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598609"/>
              </p:ext>
            </p:extLst>
          </p:nvPr>
        </p:nvGraphicFramePr>
        <p:xfrm>
          <a:off x="3063876" y="5274801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0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63876" y="5274801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Arrow Connector 40"/>
          <p:cNvCxnSpPr/>
          <p:nvPr/>
        </p:nvCxnSpPr>
        <p:spPr>
          <a:xfrm flipV="1">
            <a:off x="3476625" y="5424741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0"/>
          <a:srcRect l="3859" t="12460" r="4682" b="11916"/>
          <a:stretch/>
        </p:blipFill>
        <p:spPr>
          <a:xfrm>
            <a:off x="6857999" y="381000"/>
            <a:ext cx="4953001" cy="1676400"/>
          </a:xfrm>
          <a:prstGeom prst="rect">
            <a:avLst/>
          </a:prstGeom>
        </p:spPr>
      </p:pic>
      <p:cxnSp>
        <p:nvCxnSpPr>
          <p:cNvPr id="44" name="Straight Arrow Connector 43"/>
          <p:cNvCxnSpPr/>
          <p:nvPr/>
        </p:nvCxnSpPr>
        <p:spPr>
          <a:xfrm flipV="1">
            <a:off x="11071368" y="578601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898476"/>
              </p:ext>
            </p:extLst>
          </p:nvPr>
        </p:nvGraphicFramePr>
        <p:xfrm>
          <a:off x="10896600" y="93541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1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6600" y="93541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459569"/>
              </p:ext>
            </p:extLst>
          </p:nvPr>
        </p:nvGraphicFramePr>
        <p:xfrm>
          <a:off x="8101037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2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1037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365115"/>
              </p:ext>
            </p:extLst>
          </p:nvPr>
        </p:nvGraphicFramePr>
        <p:xfrm>
          <a:off x="9194673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94673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894799"/>
              </p:ext>
            </p:extLst>
          </p:nvPr>
        </p:nvGraphicFramePr>
        <p:xfrm>
          <a:off x="10220812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4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20812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590734"/>
              </p:ext>
            </p:extLst>
          </p:nvPr>
        </p:nvGraphicFramePr>
        <p:xfrm>
          <a:off x="7772919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72919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473412"/>
              </p:ext>
            </p:extLst>
          </p:nvPr>
        </p:nvGraphicFramePr>
        <p:xfrm>
          <a:off x="8606357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6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06357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652520"/>
              </p:ext>
            </p:extLst>
          </p:nvPr>
        </p:nvGraphicFramePr>
        <p:xfrm>
          <a:off x="11739536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7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39536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818764"/>
              </p:ext>
            </p:extLst>
          </p:nvPr>
        </p:nvGraphicFramePr>
        <p:xfrm>
          <a:off x="96374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374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685678"/>
              </p:ext>
            </p:extLst>
          </p:nvPr>
        </p:nvGraphicFramePr>
        <p:xfrm>
          <a:off x="1076257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29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6257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281836"/>
              </p:ext>
            </p:extLst>
          </p:nvPr>
        </p:nvGraphicFramePr>
        <p:xfrm>
          <a:off x="10518775" y="1665288"/>
          <a:ext cx="857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0" name="Equation" r:id="rId31" imgW="571320" imgH="380880" progId="Equation.DSMT4">
                  <p:embed/>
                </p:oleObj>
              </mc:Choice>
              <mc:Fallback>
                <p:oleObj name="Equation" r:id="rId31" imgW="571320" imgH="38088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518775" y="1665288"/>
                        <a:ext cx="857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3"/>
          <a:srcRect l="5377" t="13694" r="5277" b="14688"/>
          <a:stretch/>
        </p:blipFill>
        <p:spPr>
          <a:xfrm>
            <a:off x="6934201" y="2590800"/>
            <a:ext cx="4876800" cy="1600200"/>
          </a:xfrm>
          <a:prstGeom prst="rect">
            <a:avLst/>
          </a:prstGeom>
        </p:spPr>
      </p:pic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232825"/>
              </p:ext>
            </p:extLst>
          </p:nvPr>
        </p:nvGraphicFramePr>
        <p:xfrm>
          <a:off x="10879138" y="3902075"/>
          <a:ext cx="800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1" name="Equation" r:id="rId34" imgW="533160" imgH="380880" progId="Equation.DSMT4">
                  <p:embed/>
                </p:oleObj>
              </mc:Choice>
              <mc:Fallback>
                <p:oleObj name="Equation" r:id="rId34" imgW="533160" imgH="38088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879138" y="3902075"/>
                        <a:ext cx="800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166327"/>
              </p:ext>
            </p:extLst>
          </p:nvPr>
        </p:nvGraphicFramePr>
        <p:xfrm>
          <a:off x="8108469" y="33785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2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8469" y="33785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530734"/>
              </p:ext>
            </p:extLst>
          </p:nvPr>
        </p:nvGraphicFramePr>
        <p:xfrm>
          <a:off x="9202105" y="33573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02105" y="33573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107658"/>
              </p:ext>
            </p:extLst>
          </p:nvPr>
        </p:nvGraphicFramePr>
        <p:xfrm>
          <a:off x="10244146" y="3362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4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44146" y="3362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930744"/>
              </p:ext>
            </p:extLst>
          </p:nvPr>
        </p:nvGraphicFramePr>
        <p:xfrm>
          <a:off x="7780351" y="22860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80351" y="22860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817505"/>
              </p:ext>
            </p:extLst>
          </p:nvPr>
        </p:nvGraphicFramePr>
        <p:xfrm>
          <a:off x="8613789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6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13789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807108"/>
              </p:ext>
            </p:extLst>
          </p:nvPr>
        </p:nvGraphicFramePr>
        <p:xfrm>
          <a:off x="11703091" y="304800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7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03091" y="304800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59894"/>
              </p:ext>
            </p:extLst>
          </p:nvPr>
        </p:nvGraphicFramePr>
        <p:xfrm>
          <a:off x="964487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4487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712965"/>
              </p:ext>
            </p:extLst>
          </p:nvPr>
        </p:nvGraphicFramePr>
        <p:xfrm>
          <a:off x="1077001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9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7001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7" name="Straight Arrow Connector 66"/>
          <p:cNvCxnSpPr/>
          <p:nvPr/>
        </p:nvCxnSpPr>
        <p:spPr>
          <a:xfrm flipV="1">
            <a:off x="11071368" y="2762625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480830"/>
              </p:ext>
            </p:extLst>
          </p:nvPr>
        </p:nvGraphicFramePr>
        <p:xfrm>
          <a:off x="10896600" y="311943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0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6600" y="311943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36"/>
          <a:srcRect l="3922" t="11580" r="5280" b="9933"/>
          <a:stretch/>
        </p:blipFill>
        <p:spPr>
          <a:xfrm>
            <a:off x="6858000" y="4648201"/>
            <a:ext cx="4953000" cy="1752600"/>
          </a:xfrm>
          <a:prstGeom prst="rect">
            <a:avLst/>
          </a:prstGeom>
        </p:spPr>
      </p:pic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778771"/>
              </p:ext>
            </p:extLst>
          </p:nvPr>
        </p:nvGraphicFramePr>
        <p:xfrm>
          <a:off x="8095108" y="54956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1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95108" y="54956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033621"/>
              </p:ext>
            </p:extLst>
          </p:nvPr>
        </p:nvGraphicFramePr>
        <p:xfrm>
          <a:off x="9188744" y="54744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2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88744" y="54744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610542"/>
              </p:ext>
            </p:extLst>
          </p:nvPr>
        </p:nvGraphicFramePr>
        <p:xfrm>
          <a:off x="10230785" y="547929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3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30785" y="547929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396664"/>
              </p:ext>
            </p:extLst>
          </p:nvPr>
        </p:nvGraphicFramePr>
        <p:xfrm>
          <a:off x="7766990" y="440308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4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66990" y="440308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937127"/>
              </p:ext>
            </p:extLst>
          </p:nvPr>
        </p:nvGraphicFramePr>
        <p:xfrm>
          <a:off x="8600428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5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00428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878317"/>
              </p:ext>
            </p:extLst>
          </p:nvPr>
        </p:nvGraphicFramePr>
        <p:xfrm>
          <a:off x="963150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6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3150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220394"/>
              </p:ext>
            </p:extLst>
          </p:nvPr>
        </p:nvGraphicFramePr>
        <p:xfrm>
          <a:off x="1075664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7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5664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Arrow Connector 76"/>
          <p:cNvCxnSpPr/>
          <p:nvPr/>
        </p:nvCxnSpPr>
        <p:spPr>
          <a:xfrm flipV="1">
            <a:off x="11147568" y="4872372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196768"/>
              </p:ext>
            </p:extLst>
          </p:nvPr>
        </p:nvGraphicFramePr>
        <p:xfrm>
          <a:off x="10972800" y="522918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8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72800" y="522918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182857"/>
              </p:ext>
            </p:extLst>
          </p:nvPr>
        </p:nvGraphicFramePr>
        <p:xfrm>
          <a:off x="11738693" y="518578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9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38693" y="518578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807695"/>
              </p:ext>
            </p:extLst>
          </p:nvPr>
        </p:nvGraphicFramePr>
        <p:xfrm>
          <a:off x="10747375" y="6032500"/>
          <a:ext cx="800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0" name="Equation" r:id="rId37" imgW="533160" imgH="380880" progId="Equation.DSMT4">
                  <p:embed/>
                </p:oleObj>
              </mc:Choice>
              <mc:Fallback>
                <p:oleObj name="Equation" r:id="rId37" imgW="533160" imgH="380880" progId="Equation.DSMT4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747375" y="6032500"/>
                        <a:ext cx="800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1996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294" y="133349"/>
            <a:ext cx="5428797" cy="222224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324544"/>
              </p:ext>
            </p:extLst>
          </p:nvPr>
        </p:nvGraphicFramePr>
        <p:xfrm>
          <a:off x="4191000" y="9142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3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9142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150126"/>
              </p:ext>
            </p:extLst>
          </p:nvPr>
        </p:nvGraphicFramePr>
        <p:xfrm>
          <a:off x="1290143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4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0143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111971"/>
              </p:ext>
            </p:extLst>
          </p:nvPr>
        </p:nvGraphicFramePr>
        <p:xfrm>
          <a:off x="2383779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5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83779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286934"/>
              </p:ext>
            </p:extLst>
          </p:nvPr>
        </p:nvGraphicFramePr>
        <p:xfrm>
          <a:off x="3425820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6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25820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015443"/>
              </p:ext>
            </p:extLst>
          </p:nvPr>
        </p:nvGraphicFramePr>
        <p:xfrm>
          <a:off x="990600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7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964898"/>
              </p:ext>
            </p:extLst>
          </p:nvPr>
        </p:nvGraphicFramePr>
        <p:xfrm>
          <a:off x="18240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8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897790"/>
              </p:ext>
            </p:extLst>
          </p:nvPr>
        </p:nvGraphicFramePr>
        <p:xfrm>
          <a:off x="4957217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9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642957"/>
              </p:ext>
            </p:extLst>
          </p:nvPr>
        </p:nvGraphicFramePr>
        <p:xfrm>
          <a:off x="285511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0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792195"/>
              </p:ext>
            </p:extLst>
          </p:nvPr>
        </p:nvGraphicFramePr>
        <p:xfrm>
          <a:off x="398025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1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941712"/>
              </p:ext>
            </p:extLst>
          </p:nvPr>
        </p:nvGraphicFramePr>
        <p:xfrm>
          <a:off x="5442664" y="809360"/>
          <a:ext cx="7810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2" name="Equation" r:id="rId22" imgW="520560" imgH="380880" progId="Equation.DSMT4">
                  <p:embed/>
                </p:oleObj>
              </mc:Choice>
              <mc:Fallback>
                <p:oleObj name="Equation" r:id="rId22" imgW="520560" imgH="38088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42664" y="809360"/>
                        <a:ext cx="7810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V="1">
            <a:off x="4373483" y="60940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9190" y="2021059"/>
            <a:ext cx="2501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 smtClean="0"/>
              <a:t>5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362446"/>
              </p:ext>
            </p:extLst>
          </p:nvPr>
        </p:nvGraphicFramePr>
        <p:xfrm>
          <a:off x="1553290" y="2808459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3" name="Equation" r:id="rId24" imgW="876240" imgH="406080" progId="Equation.DSMT4">
                  <p:embed/>
                </p:oleObj>
              </mc:Choice>
              <mc:Fallback>
                <p:oleObj name="Equation" r:id="rId24" imgW="876240" imgH="4060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53290" y="2808459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>
            <a:off x="1019890" y="2960859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8992" y="2743927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03752" y="3048727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019890" y="3265659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>
            <a:off x="3172540" y="3016461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740853"/>
              </p:ext>
            </p:extLst>
          </p:nvPr>
        </p:nvGraphicFramePr>
        <p:xfrm>
          <a:off x="3876675" y="2817813"/>
          <a:ext cx="6477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4" name="Equation" r:id="rId26" imgW="431640" imgH="393480" progId="Equation.DSMT4">
                  <p:embed/>
                </p:oleObj>
              </mc:Choice>
              <mc:Fallback>
                <p:oleObj name="Equation" r:id="rId26" imgW="431640" imgH="39348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76675" y="2817813"/>
                        <a:ext cx="6477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843105"/>
              </p:ext>
            </p:extLst>
          </p:nvPr>
        </p:nvGraphicFramePr>
        <p:xfrm>
          <a:off x="354468" y="3595392"/>
          <a:ext cx="39814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5" name="Equation" r:id="rId28" imgW="2654280" imgH="419040" progId="Equation.DSMT4">
                  <p:embed/>
                </p:oleObj>
              </mc:Choice>
              <mc:Fallback>
                <p:oleObj name="Equation" r:id="rId28" imgW="2654280" imgH="419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54468" y="3595392"/>
                        <a:ext cx="398145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144855"/>
              </p:ext>
            </p:extLst>
          </p:nvPr>
        </p:nvGraphicFramePr>
        <p:xfrm>
          <a:off x="7191375" y="2465388"/>
          <a:ext cx="1108075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6" name="Equation" r:id="rId30" imgW="253800" imgH="203040" progId="Equation.DSMT4">
                  <p:embed/>
                </p:oleObj>
              </mc:Choice>
              <mc:Fallback>
                <p:oleObj name="Equation" r:id="rId30" imgW="253800" imgH="2030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91375" y="2465388"/>
                        <a:ext cx="1108075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Arrow Connector 25"/>
          <p:cNvCxnSpPr/>
          <p:nvPr/>
        </p:nvCxnSpPr>
        <p:spPr>
          <a:xfrm flipV="1">
            <a:off x="7601230" y="3283819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956614"/>
              </p:ext>
            </p:extLst>
          </p:nvPr>
        </p:nvGraphicFramePr>
        <p:xfrm>
          <a:off x="7369175" y="3672932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7" name="Equation" r:id="rId32" imgW="203040" imgH="152280" progId="Equation.DSMT4">
                  <p:embed/>
                </p:oleObj>
              </mc:Choice>
              <mc:Fallback>
                <p:oleObj name="Equation" r:id="rId32" imgW="203040" imgH="15228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369175" y="3672932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Arrow Connector 28"/>
          <p:cNvCxnSpPr/>
          <p:nvPr/>
        </p:nvCxnSpPr>
        <p:spPr>
          <a:xfrm flipH="1">
            <a:off x="8295080" y="2687104"/>
            <a:ext cx="4520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747125" y="2101049"/>
            <a:ext cx="30547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frequency:</a:t>
            </a:r>
          </a:p>
          <a:p>
            <a:r>
              <a:rPr lang="en-US" dirty="0" smtClean="0"/>
              <a:t>A short circuit for a cap.</a:t>
            </a:r>
          </a:p>
          <a:p>
            <a:r>
              <a:rPr lang="en-US" dirty="0" smtClean="0"/>
              <a:t>An open circuit for an inductor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8747125" y="3166819"/>
            <a:ext cx="30438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(caps open, shorted inductors)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03752" y="4774195"/>
            <a:ext cx="11328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12345</a:t>
            </a:r>
          </a:p>
          <a:p>
            <a:r>
              <a:rPr lang="en-US" dirty="0" smtClean="0"/>
              <a:t>12346 </a:t>
            </a:r>
          </a:p>
          <a:p>
            <a:r>
              <a:rPr lang="en-US" dirty="0" smtClean="0"/>
              <a:t>12356</a:t>
            </a:r>
          </a:p>
          <a:p>
            <a:r>
              <a:rPr lang="en-US" dirty="0" smtClean="0"/>
              <a:t>12456</a:t>
            </a:r>
          </a:p>
          <a:p>
            <a:r>
              <a:rPr lang="en-US" dirty="0" smtClean="0"/>
              <a:t>13456</a:t>
            </a:r>
          </a:p>
          <a:p>
            <a:r>
              <a:rPr lang="en-US" dirty="0" smtClean="0"/>
              <a:t>23456</a:t>
            </a:r>
            <a:endParaRPr lang="en-US" dirty="0" smtClean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4"/>
          <a:srcRect l="4495" t="10606" r="5431" b="13753"/>
          <a:stretch/>
        </p:blipFill>
        <p:spPr>
          <a:xfrm>
            <a:off x="2438401" y="4648200"/>
            <a:ext cx="4876800" cy="1676400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230596"/>
              </p:ext>
            </p:extLst>
          </p:nvPr>
        </p:nvGraphicFramePr>
        <p:xfrm>
          <a:off x="3554198" y="550068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8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54198" y="550068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023862"/>
              </p:ext>
            </p:extLst>
          </p:nvPr>
        </p:nvGraphicFramePr>
        <p:xfrm>
          <a:off x="4647834" y="547947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9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47834" y="547947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52901"/>
              </p:ext>
            </p:extLst>
          </p:nvPr>
        </p:nvGraphicFramePr>
        <p:xfrm>
          <a:off x="5689875" y="548431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0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89875" y="548431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560025"/>
              </p:ext>
            </p:extLst>
          </p:nvPr>
        </p:nvGraphicFramePr>
        <p:xfrm>
          <a:off x="3226080" y="440810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1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26080" y="440810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628432"/>
              </p:ext>
            </p:extLst>
          </p:nvPr>
        </p:nvGraphicFramePr>
        <p:xfrm>
          <a:off x="4059518" y="440810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2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59518" y="440810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669129"/>
              </p:ext>
            </p:extLst>
          </p:nvPr>
        </p:nvGraphicFramePr>
        <p:xfrm>
          <a:off x="7240322" y="5169917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3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40322" y="5169917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708762"/>
              </p:ext>
            </p:extLst>
          </p:nvPr>
        </p:nvGraphicFramePr>
        <p:xfrm>
          <a:off x="5090599" y="440810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4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90599" y="440810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166278"/>
              </p:ext>
            </p:extLst>
          </p:nvPr>
        </p:nvGraphicFramePr>
        <p:xfrm>
          <a:off x="6215739" y="440810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5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15739" y="440810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788507"/>
              </p:ext>
            </p:extLst>
          </p:nvPr>
        </p:nvGraphicFramePr>
        <p:xfrm>
          <a:off x="7629525" y="5199063"/>
          <a:ext cx="9715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6" name="Equation" r:id="rId35" imgW="647640" imgH="203040" progId="Equation.DSMT4">
                  <p:embed/>
                </p:oleObj>
              </mc:Choice>
              <mc:Fallback>
                <p:oleObj name="Equation" r:id="rId35" imgW="647640" imgH="2030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629525" y="5199063"/>
                        <a:ext cx="9715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400407"/>
              </p:ext>
            </p:extLst>
          </p:nvPr>
        </p:nvGraphicFramePr>
        <p:xfrm>
          <a:off x="5299356" y="521764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7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9356" y="521764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Arrow Connector 43"/>
          <p:cNvCxnSpPr/>
          <p:nvPr/>
        </p:nvCxnSpPr>
        <p:spPr>
          <a:xfrm flipV="1">
            <a:off x="5712105" y="5367589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984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99" t="10844" r="4491" b="9957"/>
          <a:stretch/>
        </p:blipFill>
        <p:spPr>
          <a:xfrm>
            <a:off x="152401" y="381000"/>
            <a:ext cx="4876800" cy="17526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522960"/>
              </p:ext>
            </p:extLst>
          </p:nvPr>
        </p:nvGraphicFramePr>
        <p:xfrm>
          <a:off x="4191000" y="9142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2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9142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514483"/>
              </p:ext>
            </p:extLst>
          </p:nvPr>
        </p:nvGraphicFramePr>
        <p:xfrm>
          <a:off x="1290143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3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0143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987759"/>
              </p:ext>
            </p:extLst>
          </p:nvPr>
        </p:nvGraphicFramePr>
        <p:xfrm>
          <a:off x="2383779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4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83779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702240"/>
              </p:ext>
            </p:extLst>
          </p:nvPr>
        </p:nvGraphicFramePr>
        <p:xfrm>
          <a:off x="3425820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5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25820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059770"/>
              </p:ext>
            </p:extLst>
          </p:nvPr>
        </p:nvGraphicFramePr>
        <p:xfrm>
          <a:off x="990600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6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845466"/>
              </p:ext>
            </p:extLst>
          </p:nvPr>
        </p:nvGraphicFramePr>
        <p:xfrm>
          <a:off x="18240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7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594366"/>
              </p:ext>
            </p:extLst>
          </p:nvPr>
        </p:nvGraphicFramePr>
        <p:xfrm>
          <a:off x="4957217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8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331545"/>
              </p:ext>
            </p:extLst>
          </p:nvPr>
        </p:nvGraphicFramePr>
        <p:xfrm>
          <a:off x="285511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9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350428"/>
              </p:ext>
            </p:extLst>
          </p:nvPr>
        </p:nvGraphicFramePr>
        <p:xfrm>
          <a:off x="398025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0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V="1">
            <a:off x="4373483" y="60940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940995"/>
              </p:ext>
            </p:extLst>
          </p:nvPr>
        </p:nvGraphicFramePr>
        <p:xfrm>
          <a:off x="5430838" y="781050"/>
          <a:ext cx="914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1" name="Equation" r:id="rId22" imgW="609480" imgH="380880" progId="Equation.DSMT4">
                  <p:embed/>
                </p:oleObj>
              </mc:Choice>
              <mc:Fallback>
                <p:oleObj name="Equation" r:id="rId22" imgW="609480" imgH="38088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30838" y="781050"/>
                        <a:ext cx="9144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516154"/>
              </p:ext>
            </p:extLst>
          </p:nvPr>
        </p:nvGraphicFramePr>
        <p:xfrm>
          <a:off x="5356225" y="2819400"/>
          <a:ext cx="838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2" name="Equation" r:id="rId24" imgW="558720" imgH="380880" progId="Equation.DSMT4">
                  <p:embed/>
                </p:oleObj>
              </mc:Choice>
              <mc:Fallback>
                <p:oleObj name="Equation" r:id="rId24" imgW="558720" imgH="38088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56225" y="2819400"/>
                        <a:ext cx="8382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182259"/>
              </p:ext>
            </p:extLst>
          </p:nvPr>
        </p:nvGraphicFramePr>
        <p:xfrm>
          <a:off x="5356225" y="5029200"/>
          <a:ext cx="838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3" name="Equation" r:id="rId26" imgW="558720" imgH="380880" progId="Equation.DSMT4">
                  <p:embed/>
                </p:oleObj>
              </mc:Choice>
              <mc:Fallback>
                <p:oleObj name="Equation" r:id="rId26" imgW="558720" imgH="38088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356225" y="5029200"/>
                        <a:ext cx="8382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019525"/>
              </p:ext>
            </p:extLst>
          </p:nvPr>
        </p:nvGraphicFramePr>
        <p:xfrm>
          <a:off x="10696575" y="1714500"/>
          <a:ext cx="838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4" name="Equation" r:id="rId28" imgW="558720" imgH="380880" progId="Equation.DSMT4">
                  <p:embed/>
                </p:oleObj>
              </mc:Choice>
              <mc:Fallback>
                <p:oleObj name="Equation" r:id="rId28" imgW="558720" imgH="38088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696575" y="1714500"/>
                        <a:ext cx="8382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0"/>
          <a:srcRect l="4968" t="13342" r="4675" b="10780"/>
          <a:stretch/>
        </p:blipFill>
        <p:spPr>
          <a:xfrm>
            <a:off x="152400" y="2590799"/>
            <a:ext cx="4876800" cy="1676401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748812"/>
              </p:ext>
            </p:extLst>
          </p:nvPr>
        </p:nvGraphicFramePr>
        <p:xfrm>
          <a:off x="1318718" y="34242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5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8718" y="34242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861760"/>
              </p:ext>
            </p:extLst>
          </p:nvPr>
        </p:nvGraphicFramePr>
        <p:xfrm>
          <a:off x="2412354" y="340303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6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354" y="340303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154953"/>
              </p:ext>
            </p:extLst>
          </p:nvPr>
        </p:nvGraphicFramePr>
        <p:xfrm>
          <a:off x="3454395" y="34078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7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4395" y="34078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126929"/>
              </p:ext>
            </p:extLst>
          </p:nvPr>
        </p:nvGraphicFramePr>
        <p:xfrm>
          <a:off x="990600" y="233166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8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233166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446875"/>
              </p:ext>
            </p:extLst>
          </p:nvPr>
        </p:nvGraphicFramePr>
        <p:xfrm>
          <a:off x="1824038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9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971347"/>
              </p:ext>
            </p:extLst>
          </p:nvPr>
        </p:nvGraphicFramePr>
        <p:xfrm>
          <a:off x="4957217" y="309346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0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309346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528177"/>
              </p:ext>
            </p:extLst>
          </p:nvPr>
        </p:nvGraphicFramePr>
        <p:xfrm>
          <a:off x="2855119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1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592001"/>
              </p:ext>
            </p:extLst>
          </p:nvPr>
        </p:nvGraphicFramePr>
        <p:xfrm>
          <a:off x="3980259" y="233166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2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233166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708108"/>
              </p:ext>
            </p:extLst>
          </p:nvPr>
        </p:nvGraphicFramePr>
        <p:xfrm>
          <a:off x="4083446" y="306606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3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3446" y="306606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 flipV="1">
            <a:off x="4265929" y="2761267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1"/>
          <a:srcRect l="4841" t="14497" r="5084" b="13301"/>
          <a:stretch/>
        </p:blipFill>
        <p:spPr>
          <a:xfrm>
            <a:off x="152400" y="4800600"/>
            <a:ext cx="4876800" cy="1600200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244612"/>
              </p:ext>
            </p:extLst>
          </p:nvPr>
        </p:nvGraphicFramePr>
        <p:xfrm>
          <a:off x="1318718" y="561813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4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8718" y="561813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121903"/>
              </p:ext>
            </p:extLst>
          </p:nvPr>
        </p:nvGraphicFramePr>
        <p:xfrm>
          <a:off x="2412354" y="559692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5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2354" y="559692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633567"/>
              </p:ext>
            </p:extLst>
          </p:nvPr>
        </p:nvGraphicFramePr>
        <p:xfrm>
          <a:off x="3454395" y="560176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6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54395" y="560176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739823"/>
              </p:ext>
            </p:extLst>
          </p:nvPr>
        </p:nvGraphicFramePr>
        <p:xfrm>
          <a:off x="990600" y="45255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7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45255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353095"/>
              </p:ext>
            </p:extLst>
          </p:nvPr>
        </p:nvGraphicFramePr>
        <p:xfrm>
          <a:off x="1824038" y="452555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8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452555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776908"/>
              </p:ext>
            </p:extLst>
          </p:nvPr>
        </p:nvGraphicFramePr>
        <p:xfrm>
          <a:off x="4957217" y="5287367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9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5287367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698059"/>
              </p:ext>
            </p:extLst>
          </p:nvPr>
        </p:nvGraphicFramePr>
        <p:xfrm>
          <a:off x="2855119" y="452555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0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452555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78976"/>
              </p:ext>
            </p:extLst>
          </p:nvPr>
        </p:nvGraphicFramePr>
        <p:xfrm>
          <a:off x="3980259" y="452555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1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452555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814946"/>
              </p:ext>
            </p:extLst>
          </p:nvPr>
        </p:nvGraphicFramePr>
        <p:xfrm>
          <a:off x="4083446" y="525996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2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3446" y="525996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Arrow Connector 38"/>
          <p:cNvCxnSpPr/>
          <p:nvPr/>
        </p:nvCxnSpPr>
        <p:spPr>
          <a:xfrm flipV="1">
            <a:off x="4265929" y="4955165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2"/>
          <a:srcRect l="5211" t="12250" r="4618" b="12029"/>
          <a:stretch/>
        </p:blipFill>
        <p:spPr>
          <a:xfrm>
            <a:off x="6934201" y="381001"/>
            <a:ext cx="4876800" cy="1676400"/>
          </a:xfrm>
          <a:prstGeom prst="rect">
            <a:avLst/>
          </a:prstGeom>
        </p:spPr>
      </p:pic>
      <p:cxnSp>
        <p:nvCxnSpPr>
          <p:cNvPr id="41" name="Straight Arrow Connector 40"/>
          <p:cNvCxnSpPr/>
          <p:nvPr/>
        </p:nvCxnSpPr>
        <p:spPr>
          <a:xfrm flipV="1">
            <a:off x="11071368" y="578601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003174"/>
              </p:ext>
            </p:extLst>
          </p:nvPr>
        </p:nvGraphicFramePr>
        <p:xfrm>
          <a:off x="10896600" y="93541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3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6600" y="93541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127240"/>
              </p:ext>
            </p:extLst>
          </p:nvPr>
        </p:nvGraphicFramePr>
        <p:xfrm>
          <a:off x="8101037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4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1037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338306"/>
              </p:ext>
            </p:extLst>
          </p:nvPr>
        </p:nvGraphicFramePr>
        <p:xfrm>
          <a:off x="9194673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5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94673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68950"/>
              </p:ext>
            </p:extLst>
          </p:nvPr>
        </p:nvGraphicFramePr>
        <p:xfrm>
          <a:off x="10220812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6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20812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047354"/>
              </p:ext>
            </p:extLst>
          </p:nvPr>
        </p:nvGraphicFramePr>
        <p:xfrm>
          <a:off x="7772919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7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72919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64137"/>
              </p:ext>
            </p:extLst>
          </p:nvPr>
        </p:nvGraphicFramePr>
        <p:xfrm>
          <a:off x="8606357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8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06357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93639"/>
              </p:ext>
            </p:extLst>
          </p:nvPr>
        </p:nvGraphicFramePr>
        <p:xfrm>
          <a:off x="11739536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9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39536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06424"/>
              </p:ext>
            </p:extLst>
          </p:nvPr>
        </p:nvGraphicFramePr>
        <p:xfrm>
          <a:off x="96374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0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374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719593"/>
              </p:ext>
            </p:extLst>
          </p:nvPr>
        </p:nvGraphicFramePr>
        <p:xfrm>
          <a:off x="1076257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1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6257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3"/>
          <a:srcRect l="5489" t="13759" r="5271" b="11301"/>
          <a:stretch/>
        </p:blipFill>
        <p:spPr>
          <a:xfrm>
            <a:off x="6934201" y="2590801"/>
            <a:ext cx="4876800" cy="1676400"/>
          </a:xfrm>
          <a:prstGeom prst="rect">
            <a:avLst/>
          </a:prstGeom>
        </p:spPr>
      </p:pic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673287"/>
              </p:ext>
            </p:extLst>
          </p:nvPr>
        </p:nvGraphicFramePr>
        <p:xfrm>
          <a:off x="8108469" y="33785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2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8469" y="33785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176706"/>
              </p:ext>
            </p:extLst>
          </p:nvPr>
        </p:nvGraphicFramePr>
        <p:xfrm>
          <a:off x="9202105" y="33573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02105" y="33573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911480"/>
              </p:ext>
            </p:extLst>
          </p:nvPr>
        </p:nvGraphicFramePr>
        <p:xfrm>
          <a:off x="10244146" y="3362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4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44146" y="3362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501637"/>
              </p:ext>
            </p:extLst>
          </p:nvPr>
        </p:nvGraphicFramePr>
        <p:xfrm>
          <a:off x="7780351" y="22860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80351" y="22860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811796"/>
              </p:ext>
            </p:extLst>
          </p:nvPr>
        </p:nvGraphicFramePr>
        <p:xfrm>
          <a:off x="8613789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6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13789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447096"/>
              </p:ext>
            </p:extLst>
          </p:nvPr>
        </p:nvGraphicFramePr>
        <p:xfrm>
          <a:off x="11703091" y="304800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7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03091" y="304800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610116"/>
              </p:ext>
            </p:extLst>
          </p:nvPr>
        </p:nvGraphicFramePr>
        <p:xfrm>
          <a:off x="964487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4487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900703"/>
              </p:ext>
            </p:extLst>
          </p:nvPr>
        </p:nvGraphicFramePr>
        <p:xfrm>
          <a:off x="1077001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9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7001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3" name="Straight Arrow Connector 72"/>
          <p:cNvCxnSpPr/>
          <p:nvPr/>
        </p:nvCxnSpPr>
        <p:spPr>
          <a:xfrm flipV="1">
            <a:off x="11071368" y="2762625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833003"/>
              </p:ext>
            </p:extLst>
          </p:nvPr>
        </p:nvGraphicFramePr>
        <p:xfrm>
          <a:off x="10896600" y="311943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50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6600" y="311943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536374"/>
              </p:ext>
            </p:extLst>
          </p:nvPr>
        </p:nvGraphicFramePr>
        <p:xfrm>
          <a:off x="10642600" y="3940175"/>
          <a:ext cx="857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51" name="Equation" r:id="rId34" imgW="571320" imgH="380880" progId="Equation.DSMT4">
                  <p:embed/>
                </p:oleObj>
              </mc:Choice>
              <mc:Fallback>
                <p:oleObj name="Equation" r:id="rId34" imgW="571320" imgH="38088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642600" y="3940175"/>
                        <a:ext cx="857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7081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20" t="14422" r="4239" b="9639"/>
          <a:stretch/>
        </p:blipFill>
        <p:spPr>
          <a:xfrm>
            <a:off x="76199" y="4114800"/>
            <a:ext cx="4953001" cy="16764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779109"/>
              </p:ext>
            </p:extLst>
          </p:nvPr>
        </p:nvGraphicFramePr>
        <p:xfrm>
          <a:off x="4191000" y="45718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4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45718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198601"/>
              </p:ext>
            </p:extLst>
          </p:nvPr>
        </p:nvGraphicFramePr>
        <p:xfrm>
          <a:off x="1290143" y="49025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5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0143" y="49025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608070"/>
              </p:ext>
            </p:extLst>
          </p:nvPr>
        </p:nvGraphicFramePr>
        <p:xfrm>
          <a:off x="2383779" y="48813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6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83779" y="48813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006664"/>
              </p:ext>
            </p:extLst>
          </p:nvPr>
        </p:nvGraphicFramePr>
        <p:xfrm>
          <a:off x="3425820" y="4886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7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25820" y="4886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21922"/>
              </p:ext>
            </p:extLst>
          </p:nvPr>
        </p:nvGraphicFramePr>
        <p:xfrm>
          <a:off x="990600" y="38100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8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600" y="38100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179228"/>
              </p:ext>
            </p:extLst>
          </p:nvPr>
        </p:nvGraphicFramePr>
        <p:xfrm>
          <a:off x="1824038" y="3810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9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24038" y="3810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485545"/>
              </p:ext>
            </p:extLst>
          </p:nvPr>
        </p:nvGraphicFramePr>
        <p:xfrm>
          <a:off x="4957217" y="45718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0" name="Equation" r:id="rId16" imgW="177480" imgH="190440" progId="Equation.DSMT4">
                  <p:embed/>
                </p:oleObj>
              </mc:Choice>
              <mc:Fallback>
                <p:oleObj name="Equation" r:id="rId16" imgW="1774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7217" y="45718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583727"/>
              </p:ext>
            </p:extLst>
          </p:nvPr>
        </p:nvGraphicFramePr>
        <p:xfrm>
          <a:off x="2855119" y="3810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1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55119" y="3810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433566"/>
              </p:ext>
            </p:extLst>
          </p:nvPr>
        </p:nvGraphicFramePr>
        <p:xfrm>
          <a:off x="3980259" y="3810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2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80259" y="3810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V="1">
            <a:off x="4373483" y="4267006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069522"/>
              </p:ext>
            </p:extLst>
          </p:nvPr>
        </p:nvGraphicFramePr>
        <p:xfrm>
          <a:off x="5440363" y="4438650"/>
          <a:ext cx="895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3" name="Equation" r:id="rId22" imgW="596880" imgH="380880" progId="Equation.DSMT4">
                  <p:embed/>
                </p:oleObj>
              </mc:Choice>
              <mc:Fallback>
                <p:oleObj name="Equation" r:id="rId22" imgW="596880" imgH="38088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40363" y="4438650"/>
                        <a:ext cx="8953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394924"/>
              </p:ext>
            </p:extLst>
          </p:nvPr>
        </p:nvGraphicFramePr>
        <p:xfrm>
          <a:off x="1569456" y="315321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4" name="Equation" r:id="rId24" imgW="876240" imgH="406080" progId="Equation.DSMT4">
                  <p:embed/>
                </p:oleObj>
              </mc:Choice>
              <mc:Fallback>
                <p:oleObj name="Equation" r:id="rId24" imgW="876240" imgH="40608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69456" y="315321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1036056" y="467721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35158" y="250789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19918" y="555589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036056" y="772521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ight Arrow 18"/>
          <p:cNvSpPr/>
          <p:nvPr/>
        </p:nvSpPr>
        <p:spPr>
          <a:xfrm>
            <a:off x="3188706" y="523323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991157"/>
              </p:ext>
            </p:extLst>
          </p:nvPr>
        </p:nvGraphicFramePr>
        <p:xfrm>
          <a:off x="3799480" y="343307"/>
          <a:ext cx="6096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5" name="Equation" r:id="rId26" imgW="406080" imgH="393480" progId="Equation.DSMT4">
                  <p:embed/>
                </p:oleObj>
              </mc:Choice>
              <mc:Fallback>
                <p:oleObj name="Equation" r:id="rId26" imgW="406080" imgH="39348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799480" y="343307"/>
                        <a:ext cx="6096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932532"/>
              </p:ext>
            </p:extLst>
          </p:nvPr>
        </p:nvGraphicFramePr>
        <p:xfrm>
          <a:off x="378831" y="1137094"/>
          <a:ext cx="2348964" cy="387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6" name="Equation" r:id="rId28" imgW="1231560" imgH="203040" progId="Equation.DSMT4">
                  <p:embed/>
                </p:oleObj>
              </mc:Choice>
              <mc:Fallback>
                <p:oleObj name="Equation" r:id="rId28" imgW="1231560" imgH="2030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8831" y="1137094"/>
                        <a:ext cx="2348964" cy="387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85952"/>
              </p:ext>
            </p:extLst>
          </p:nvPr>
        </p:nvGraphicFramePr>
        <p:xfrm>
          <a:off x="152993" y="1889532"/>
          <a:ext cx="1274762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7" name="Equation" r:id="rId30" imgW="291960" imgH="203040" progId="Equation.DSMT4">
                  <p:embed/>
                </p:oleObj>
              </mc:Choice>
              <mc:Fallback>
                <p:oleObj name="Equation" r:id="rId30" imgW="291960" imgH="2030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52993" y="1889532"/>
                        <a:ext cx="1274762" cy="88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/>
          <p:nvPr/>
        </p:nvCxnSpPr>
        <p:spPr>
          <a:xfrm flipV="1">
            <a:off x="569781" y="2733383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094760"/>
              </p:ext>
            </p:extLst>
          </p:nvPr>
        </p:nvGraphicFramePr>
        <p:xfrm>
          <a:off x="337726" y="3122496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8" name="Equation" r:id="rId32" imgW="203040" imgH="152280" progId="Equation.DSMT4">
                  <p:embed/>
                </p:oleObj>
              </mc:Choice>
              <mc:Fallback>
                <p:oleObj name="Equation" r:id="rId32" imgW="203040" imgH="15228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37726" y="3122496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 flipH="1">
            <a:off x="1396981" y="2130318"/>
            <a:ext cx="4520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98446" y="1752898"/>
            <a:ext cx="30547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frequency:</a:t>
            </a:r>
          </a:p>
          <a:p>
            <a:r>
              <a:rPr lang="en-US" dirty="0" smtClean="0"/>
              <a:t>A short circuit for a cap.</a:t>
            </a:r>
          </a:p>
          <a:p>
            <a:r>
              <a:rPr lang="en-US" dirty="0" smtClean="0"/>
              <a:t>An open circuit for an inductor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660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5436418"/>
            <a:ext cx="2608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Raw brute-force transfer</a:t>
            </a:r>
          </a:p>
          <a:p>
            <a:r>
              <a:rPr lang="en-US" dirty="0" smtClean="0"/>
              <a:t>function for the reference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6200" y="250005"/>
            <a:ext cx="4677484" cy="614362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13119" r="4836" b="14218"/>
          <a:stretch/>
        </p:blipFill>
        <p:spPr>
          <a:xfrm>
            <a:off x="4495800" y="533400"/>
            <a:ext cx="6781800" cy="196399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737358"/>
              </p:ext>
            </p:extLst>
          </p:nvPr>
        </p:nvGraphicFramePr>
        <p:xfrm>
          <a:off x="11194522" y="506275"/>
          <a:ext cx="943375" cy="517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3" name="Equation" r:id="rId4" imgW="393480" imgH="215640" progId="Equation.DSMT4">
                  <p:embed/>
                </p:oleObj>
              </mc:Choice>
              <mc:Fallback>
                <p:oleObj name="Equation" r:id="rId4" imgW="393480" imgH="2156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94522" y="506275"/>
                        <a:ext cx="943375" cy="517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154746"/>
              </p:ext>
            </p:extLst>
          </p:nvPr>
        </p:nvGraphicFramePr>
        <p:xfrm>
          <a:off x="5325240" y="1066800"/>
          <a:ext cx="852249" cy="517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4" name="Equation" r:id="rId6" imgW="355320" imgH="215640" progId="Equation.DSMT4">
                  <p:embed/>
                </p:oleObj>
              </mc:Choice>
              <mc:Fallback>
                <p:oleObj name="Equation" r:id="rId6" imgW="355320" imgH="2156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25240" y="1066800"/>
                        <a:ext cx="852249" cy="517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873389"/>
              </p:ext>
            </p:extLst>
          </p:nvPr>
        </p:nvGraphicFramePr>
        <p:xfrm>
          <a:off x="5867263" y="224580"/>
          <a:ext cx="364842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5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67263" y="224580"/>
                        <a:ext cx="364842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077365"/>
              </p:ext>
            </p:extLst>
          </p:nvPr>
        </p:nvGraphicFramePr>
        <p:xfrm>
          <a:off x="10676437" y="1137539"/>
          <a:ext cx="424699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6" name="Equation" r:id="rId10" imgW="177480" imgH="190440" progId="Equation.DSMT4">
                  <p:embed/>
                </p:oleObj>
              </mc:Choice>
              <mc:Fallback>
                <p:oleObj name="Equation" r:id="rId10" imgW="1774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76437" y="1137539"/>
                        <a:ext cx="424699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27550"/>
              </p:ext>
            </p:extLst>
          </p:nvPr>
        </p:nvGraphicFramePr>
        <p:xfrm>
          <a:off x="6927683" y="1137538"/>
          <a:ext cx="364842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7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27683" y="1137538"/>
                        <a:ext cx="364842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879866"/>
              </p:ext>
            </p:extLst>
          </p:nvPr>
        </p:nvGraphicFramePr>
        <p:xfrm>
          <a:off x="8214601" y="1137538"/>
          <a:ext cx="394771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8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14601" y="1137538"/>
                        <a:ext cx="394771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471993"/>
              </p:ext>
            </p:extLst>
          </p:nvPr>
        </p:nvGraphicFramePr>
        <p:xfrm>
          <a:off x="9445519" y="1137538"/>
          <a:ext cx="394771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9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445519" y="1137538"/>
                        <a:ext cx="394771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925162"/>
              </p:ext>
            </p:extLst>
          </p:nvPr>
        </p:nvGraphicFramePr>
        <p:xfrm>
          <a:off x="7148204" y="224580"/>
          <a:ext cx="364842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0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48204" y="224580"/>
                        <a:ext cx="364842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018561"/>
              </p:ext>
            </p:extLst>
          </p:nvPr>
        </p:nvGraphicFramePr>
        <p:xfrm>
          <a:off x="8450566" y="224580"/>
          <a:ext cx="364842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1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50566" y="224580"/>
                        <a:ext cx="364842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040603"/>
              </p:ext>
            </p:extLst>
          </p:nvPr>
        </p:nvGraphicFramePr>
        <p:xfrm>
          <a:off x="9781503" y="224580"/>
          <a:ext cx="364842" cy="456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2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81503" y="224580"/>
                        <a:ext cx="364842" cy="456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657817"/>
              </p:ext>
            </p:extLst>
          </p:nvPr>
        </p:nvGraphicFramePr>
        <p:xfrm>
          <a:off x="7804830" y="285750"/>
          <a:ext cx="54768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3" name="Equation" r:id="rId24" imgW="228600" imgH="190440" progId="Equation.DSMT4">
                  <p:embed/>
                </p:oleObj>
              </mc:Choice>
              <mc:Fallback>
                <p:oleObj name="Equation" r:id="rId24" imgW="22860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04830" y="285750"/>
                        <a:ext cx="547687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664999"/>
              </p:ext>
            </p:extLst>
          </p:nvPr>
        </p:nvGraphicFramePr>
        <p:xfrm>
          <a:off x="9016193" y="299710"/>
          <a:ext cx="54768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4" name="Equation" r:id="rId26" imgW="228600" imgH="190440" progId="Equation.DSMT4">
                  <p:embed/>
                </p:oleObj>
              </mc:Choice>
              <mc:Fallback>
                <p:oleObj name="Equation" r:id="rId26" imgW="22860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016193" y="299710"/>
                        <a:ext cx="547687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304660"/>
              </p:ext>
            </p:extLst>
          </p:nvPr>
        </p:nvGraphicFramePr>
        <p:xfrm>
          <a:off x="10341939" y="285750"/>
          <a:ext cx="54768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5" name="Equation" r:id="rId28" imgW="228600" imgH="190440" progId="Equation.DSMT4">
                  <p:embed/>
                </p:oleObj>
              </mc:Choice>
              <mc:Fallback>
                <p:oleObj name="Equation" r:id="rId28" imgW="22860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341939" y="285750"/>
                        <a:ext cx="547687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319195"/>
              </p:ext>
            </p:extLst>
          </p:nvPr>
        </p:nvGraphicFramePr>
        <p:xfrm>
          <a:off x="6485241" y="277813"/>
          <a:ext cx="51752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6" name="Equation" r:id="rId30" imgW="215640" imgH="190440" progId="Equation.DSMT4">
                  <p:embed/>
                </p:oleObj>
              </mc:Choice>
              <mc:Fallback>
                <p:oleObj name="Equation" r:id="rId30" imgW="21564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485241" y="277813"/>
                        <a:ext cx="517525" cy="455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6200" y="774467"/>
            <a:ext cx="46482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41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"/>
            <a:ext cx="4781550" cy="27527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22" y="3124200"/>
            <a:ext cx="262890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454" y="3429000"/>
            <a:ext cx="8839200" cy="381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-1" r="38811" b="-12499"/>
          <a:stretch/>
        </p:blipFill>
        <p:spPr>
          <a:xfrm>
            <a:off x="252454" y="3762374"/>
            <a:ext cx="10339346" cy="428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1330" t="20000"/>
          <a:stretch/>
        </p:blipFill>
        <p:spPr>
          <a:xfrm>
            <a:off x="609600" y="4114800"/>
            <a:ext cx="6534150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t="-1" r="42989" b="-7500"/>
          <a:stretch/>
        </p:blipFill>
        <p:spPr>
          <a:xfrm>
            <a:off x="252454" y="4391024"/>
            <a:ext cx="10339346" cy="4095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56723" b="-35000"/>
          <a:stretch/>
        </p:blipFill>
        <p:spPr>
          <a:xfrm>
            <a:off x="533400" y="4724400"/>
            <a:ext cx="7848600" cy="5143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197" y="5105400"/>
            <a:ext cx="9658350" cy="381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7197" y="5486400"/>
            <a:ext cx="2628900" cy="381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9575" y="5943600"/>
            <a:ext cx="4114800" cy="685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38800" y="2505075"/>
            <a:ext cx="3600450" cy="5429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81800" y="2558534"/>
            <a:ext cx="868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Dc 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924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100" y="203200"/>
            <a:ext cx="381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all the caps, what is the gain H</a:t>
            </a:r>
            <a:r>
              <a:rPr lang="en-US" baseline="-25000" dirty="0" smtClean="0"/>
              <a:t>0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853530"/>
              </p:ext>
            </p:extLst>
          </p:nvPr>
        </p:nvGraphicFramePr>
        <p:xfrm>
          <a:off x="4706938" y="5102225"/>
          <a:ext cx="160972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1" name="Equation" r:id="rId3" imgW="723600" imgH="380880" progId="Equation.DSMT4">
                  <p:embed/>
                </p:oleObj>
              </mc:Choice>
              <mc:Fallback>
                <p:oleObj name="Equation" r:id="rId3" imgW="723600" imgH="38088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6938" y="5102225"/>
                        <a:ext cx="1609725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/>
          <a:srcRect l="3926" t="13609" r="4692" b="12373"/>
          <a:stretch/>
        </p:blipFill>
        <p:spPr>
          <a:xfrm>
            <a:off x="1486894" y="2210463"/>
            <a:ext cx="8825948" cy="2711394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648803"/>
              </p:ext>
            </p:extLst>
          </p:nvPr>
        </p:nvGraphicFramePr>
        <p:xfrm>
          <a:off x="640589" y="2941879"/>
          <a:ext cx="94932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2" name="Equation" r:id="rId6" imgW="355320" imgH="215640" progId="Equation.DSMT4">
                  <p:embed/>
                </p:oleObj>
              </mc:Choice>
              <mc:Fallback>
                <p:oleObj name="Equation" r:id="rId6" imgW="355320" imgH="2156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589" y="2941879"/>
                        <a:ext cx="949325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076153"/>
              </p:ext>
            </p:extLst>
          </p:nvPr>
        </p:nvGraphicFramePr>
        <p:xfrm>
          <a:off x="3060700" y="1864922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3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60700" y="1864922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487885"/>
              </p:ext>
            </p:extLst>
          </p:nvPr>
        </p:nvGraphicFramePr>
        <p:xfrm>
          <a:off x="9504487" y="3086431"/>
          <a:ext cx="4730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4" name="Equation" r:id="rId10" imgW="177480" imgH="190440" progId="Equation.DSMT4">
                  <p:embed/>
                </p:oleObj>
              </mc:Choice>
              <mc:Fallback>
                <p:oleObj name="Equation" r:id="rId10" imgW="1774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04487" y="3086431"/>
                        <a:ext cx="4730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076965"/>
              </p:ext>
            </p:extLst>
          </p:nvPr>
        </p:nvGraphicFramePr>
        <p:xfrm>
          <a:off x="3588811" y="3594431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5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88811" y="3594431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57463"/>
              </p:ext>
            </p:extLst>
          </p:nvPr>
        </p:nvGraphicFramePr>
        <p:xfrm>
          <a:off x="5307547" y="35944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07547" y="35944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673893"/>
              </p:ext>
            </p:extLst>
          </p:nvPr>
        </p:nvGraphicFramePr>
        <p:xfrm>
          <a:off x="7059621" y="35944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59621" y="35944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153292"/>
              </p:ext>
            </p:extLst>
          </p:nvPr>
        </p:nvGraphicFramePr>
        <p:xfrm>
          <a:off x="4313405" y="19107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13405" y="19107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532762"/>
              </p:ext>
            </p:extLst>
          </p:nvPr>
        </p:nvGraphicFramePr>
        <p:xfrm>
          <a:off x="6037375" y="19107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9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37375" y="19107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909966"/>
              </p:ext>
            </p:extLst>
          </p:nvPr>
        </p:nvGraphicFramePr>
        <p:xfrm>
          <a:off x="7761345" y="19107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0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61345" y="19107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74910"/>
              </p:ext>
            </p:extLst>
          </p:nvPr>
        </p:nvGraphicFramePr>
        <p:xfrm>
          <a:off x="10269643" y="2186298"/>
          <a:ext cx="1050831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1" name="Equation" r:id="rId24" imgW="393480" imgH="215640" progId="Equation.DSMT4">
                  <p:embed/>
                </p:oleObj>
              </mc:Choice>
              <mc:Fallback>
                <p:oleObj name="Equation" r:id="rId24" imgW="393480" imgH="2156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69643" y="2186298"/>
                        <a:ext cx="1050831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1903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80975"/>
            <a:ext cx="5505450" cy="30575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28600"/>
            <a:ext cx="5448300" cy="2981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7400" y="3700699"/>
            <a:ext cx="1739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Magnitude error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305925" y="3617602"/>
            <a:ext cx="1267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error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987571"/>
              </p:ext>
            </p:extLst>
          </p:nvPr>
        </p:nvGraphicFramePr>
        <p:xfrm>
          <a:off x="2057400" y="601268"/>
          <a:ext cx="874296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6" name="Equation" r:id="rId5" imgW="406080" imgH="241200" progId="Equation.DSMT4">
                  <p:embed/>
                </p:oleObj>
              </mc:Choice>
              <mc:Fallback>
                <p:oleObj name="Equation" r:id="rId5" imgW="4060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7400" y="601268"/>
                        <a:ext cx="874296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901339"/>
              </p:ext>
            </p:extLst>
          </p:nvPr>
        </p:nvGraphicFramePr>
        <p:xfrm>
          <a:off x="7620000" y="395686"/>
          <a:ext cx="9842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7" name="Equation" r:id="rId7" imgW="457200" imgH="215640" progId="Equation.DSMT4">
                  <p:embed/>
                </p:oleObj>
              </mc:Choice>
              <mc:Fallback>
                <p:oleObj name="Equation" r:id="rId7" imgW="457200" imgH="2156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0000" y="395686"/>
                        <a:ext cx="98425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/>
          <a:srcRect l="33522"/>
          <a:stretch/>
        </p:blipFill>
        <p:spPr>
          <a:xfrm>
            <a:off x="447675" y="3810000"/>
            <a:ext cx="4622383" cy="30194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29966" y="3762375"/>
            <a:ext cx="6991350" cy="30956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29966" y="5732502"/>
            <a:ext cx="1082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5562600" y="533400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078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67100" y="203200"/>
            <a:ext cx="3178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Turn the excitation off, V</a:t>
            </a:r>
            <a:r>
              <a:rPr lang="en-US" baseline="-25000" dirty="0" smtClean="0"/>
              <a:t>in</a:t>
            </a:r>
            <a:r>
              <a:rPr lang="en-US" dirty="0" smtClean="0"/>
              <a:t> = 0 V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743922" y="2261678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101087"/>
              </p:ext>
            </p:extLst>
          </p:nvPr>
        </p:nvGraphicFramePr>
        <p:xfrm>
          <a:off x="3280371" y="210689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" name="Equation" r:id="rId3" imgW="203040" imgH="152280" progId="Equation.DSMT4">
                  <p:embed/>
                </p:oleObj>
              </mc:Choice>
              <mc:Fallback>
                <p:oleObj name="Equation" r:id="rId3" imgW="203040" imgH="15228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0371" y="210689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057263"/>
              </p:ext>
            </p:extLst>
          </p:nvPr>
        </p:nvGraphicFramePr>
        <p:xfrm>
          <a:off x="1939792" y="4144073"/>
          <a:ext cx="1998449" cy="499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" name="Equation" r:id="rId5" imgW="863280" imgH="215640" progId="Equation.DSMT4">
                  <p:embed/>
                </p:oleObj>
              </mc:Choice>
              <mc:Fallback>
                <p:oleObj name="Equation" r:id="rId5" imgW="8632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39792" y="4144073"/>
                        <a:ext cx="1998449" cy="499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46561"/>
              </p:ext>
            </p:extLst>
          </p:nvPr>
        </p:nvGraphicFramePr>
        <p:xfrm>
          <a:off x="1939793" y="4876564"/>
          <a:ext cx="2055418" cy="499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" name="Equation" r:id="rId7" imgW="888840" imgH="215640" progId="Equation.DSMT4">
                  <p:embed/>
                </p:oleObj>
              </mc:Choice>
              <mc:Fallback>
                <p:oleObj name="Equation" r:id="rId7" imgW="888840" imgH="2156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39793" y="4876564"/>
                        <a:ext cx="2055418" cy="499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992324"/>
              </p:ext>
            </p:extLst>
          </p:nvPr>
        </p:nvGraphicFramePr>
        <p:xfrm>
          <a:off x="1911219" y="5615192"/>
          <a:ext cx="2055418" cy="499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" name="Equation" r:id="rId9" imgW="888840" imgH="215640" progId="Equation.DSMT4">
                  <p:embed/>
                </p:oleObj>
              </mc:Choice>
              <mc:Fallback>
                <p:oleObj name="Equation" r:id="rId9" imgW="888840" imgH="2156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11219" y="5615192"/>
                        <a:ext cx="2055418" cy="499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779701"/>
              </p:ext>
            </p:extLst>
          </p:nvPr>
        </p:nvGraphicFramePr>
        <p:xfrm>
          <a:off x="399710" y="2615398"/>
          <a:ext cx="1420170" cy="455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" name="Equation" r:id="rId11" imgW="672840" imgH="215640" progId="Equation.DSMT4">
                  <p:embed/>
                </p:oleObj>
              </mc:Choice>
              <mc:Fallback>
                <p:oleObj name="Equation" r:id="rId11" imgW="672840" imgH="2156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9710" y="2615398"/>
                        <a:ext cx="1420170" cy="455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404575"/>
              </p:ext>
            </p:extLst>
          </p:nvPr>
        </p:nvGraphicFramePr>
        <p:xfrm>
          <a:off x="3060700" y="798122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60700" y="798122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067952"/>
              </p:ext>
            </p:extLst>
          </p:nvPr>
        </p:nvGraphicFramePr>
        <p:xfrm>
          <a:off x="9504487" y="2019631"/>
          <a:ext cx="4730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1" name="Equation" r:id="rId15" imgW="177480" imgH="190440" progId="Equation.DSMT4">
                  <p:embed/>
                </p:oleObj>
              </mc:Choice>
              <mc:Fallback>
                <p:oleObj name="Equation" r:id="rId15" imgW="1774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504487" y="2019631"/>
                        <a:ext cx="4730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052182"/>
              </p:ext>
            </p:extLst>
          </p:nvPr>
        </p:nvGraphicFramePr>
        <p:xfrm>
          <a:off x="3588811" y="2527631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" name="Equation" r:id="rId17" imgW="152280" imgH="190440" progId="Equation.DSMT4">
                  <p:embed/>
                </p:oleObj>
              </mc:Choice>
              <mc:Fallback>
                <p:oleObj name="Equation" r:id="rId17" imgW="1522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88811" y="2527631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484936"/>
              </p:ext>
            </p:extLst>
          </p:nvPr>
        </p:nvGraphicFramePr>
        <p:xfrm>
          <a:off x="5307547" y="2527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3" name="Equation" r:id="rId19" imgW="164880" imgH="190440" progId="Equation.DSMT4">
                  <p:embed/>
                </p:oleObj>
              </mc:Choice>
              <mc:Fallback>
                <p:oleObj name="Equation" r:id="rId19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07547" y="2527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847071"/>
              </p:ext>
            </p:extLst>
          </p:nvPr>
        </p:nvGraphicFramePr>
        <p:xfrm>
          <a:off x="7059621" y="2527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" name="Equation" r:id="rId21" imgW="164880" imgH="190440" progId="Equation.DSMT4">
                  <p:embed/>
                </p:oleObj>
              </mc:Choice>
              <mc:Fallback>
                <p:oleObj name="Equation" r:id="rId21" imgW="1648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59621" y="2527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917231"/>
              </p:ext>
            </p:extLst>
          </p:nvPr>
        </p:nvGraphicFramePr>
        <p:xfrm>
          <a:off x="4313405" y="8439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" name="Equation" r:id="rId23" imgW="152280" imgH="190440" progId="Equation.DSMT4">
                  <p:embed/>
                </p:oleObj>
              </mc:Choice>
              <mc:Fallback>
                <p:oleObj name="Equation" r:id="rId23" imgW="1522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13405" y="8439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963961"/>
              </p:ext>
            </p:extLst>
          </p:nvPr>
        </p:nvGraphicFramePr>
        <p:xfrm>
          <a:off x="6037375" y="8439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6" name="Equation" r:id="rId25" imgW="152280" imgH="190440" progId="Equation.DSMT4">
                  <p:embed/>
                </p:oleObj>
              </mc:Choice>
              <mc:Fallback>
                <p:oleObj name="Equation" r:id="rId25" imgW="15228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37375" y="8439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582850"/>
              </p:ext>
            </p:extLst>
          </p:nvPr>
        </p:nvGraphicFramePr>
        <p:xfrm>
          <a:off x="7761345" y="84390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" name="Equation" r:id="rId27" imgW="152280" imgH="190440" progId="Equation.DSMT4">
                  <p:embed/>
                </p:oleObj>
              </mc:Choice>
              <mc:Fallback>
                <p:oleObj name="Equation" r:id="rId27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761345" y="84390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0" name="Straight Arrow Connector 59"/>
          <p:cNvCxnSpPr/>
          <p:nvPr/>
        </p:nvCxnSpPr>
        <p:spPr>
          <a:xfrm>
            <a:off x="5451317" y="2261678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142717"/>
              </p:ext>
            </p:extLst>
          </p:nvPr>
        </p:nvGraphicFramePr>
        <p:xfrm>
          <a:off x="4987766" y="210689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" name="Equation" r:id="rId3" imgW="203040" imgH="152280" progId="Equation.DSMT4">
                  <p:embed/>
                </p:oleObj>
              </mc:Choice>
              <mc:Fallback>
                <p:oleObj name="Equation" r:id="rId3" imgW="203040" imgH="15228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87766" y="210689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Arrow Connector 61"/>
          <p:cNvCxnSpPr/>
          <p:nvPr/>
        </p:nvCxnSpPr>
        <p:spPr>
          <a:xfrm>
            <a:off x="7114133" y="2261678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410836"/>
              </p:ext>
            </p:extLst>
          </p:nvPr>
        </p:nvGraphicFramePr>
        <p:xfrm>
          <a:off x="6650582" y="210689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Equation" r:id="rId3" imgW="203040" imgH="152280" progId="Equation.DSMT4">
                  <p:embed/>
                </p:oleObj>
              </mc:Choice>
              <mc:Fallback>
                <p:oleObj name="Equation" r:id="rId3" imgW="203040" imgH="15228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0582" y="210689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29"/>
          <a:srcRect l="4441" t="11203" r="5582" b="11436"/>
          <a:stretch/>
        </p:blipFill>
        <p:spPr>
          <a:xfrm>
            <a:off x="1524000" y="1066800"/>
            <a:ext cx="8001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47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100" y="203200"/>
            <a:ext cx="3178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Turn the excitation off, V</a:t>
            </a:r>
            <a:r>
              <a:rPr lang="en-US" baseline="-25000" dirty="0" smtClean="0"/>
              <a:t>in</a:t>
            </a:r>
            <a:r>
              <a:rPr lang="en-US" dirty="0" smtClean="0"/>
              <a:t> = 0 V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776" t="13531" r="4631" b="12552"/>
          <a:stretch/>
        </p:blipFill>
        <p:spPr>
          <a:xfrm>
            <a:off x="495299" y="885825"/>
            <a:ext cx="5953125" cy="1990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5066" t="12822" r="4775" b="13261"/>
          <a:stretch/>
        </p:blipFill>
        <p:spPr>
          <a:xfrm>
            <a:off x="514349" y="2857500"/>
            <a:ext cx="5924551" cy="19907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5096" t="13530" r="4165" b="13261"/>
          <a:stretch/>
        </p:blipFill>
        <p:spPr>
          <a:xfrm>
            <a:off x="514349" y="4810125"/>
            <a:ext cx="5962651" cy="1971675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157950"/>
              </p:ext>
            </p:extLst>
          </p:nvPr>
        </p:nvGraphicFramePr>
        <p:xfrm>
          <a:off x="2920087" y="1588996"/>
          <a:ext cx="332510" cy="249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9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20087" y="1588996"/>
                        <a:ext cx="332510" cy="249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60784"/>
              </p:ext>
            </p:extLst>
          </p:nvPr>
        </p:nvGraphicFramePr>
        <p:xfrm>
          <a:off x="895010" y="1576935"/>
          <a:ext cx="1144087" cy="366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0" name="Equation" r:id="rId8" imgW="672840" imgH="215640" progId="Equation.DSMT4">
                  <p:embed/>
                </p:oleObj>
              </mc:Choice>
              <mc:Fallback>
                <p:oleObj name="Equation" r:id="rId8" imgW="672840" imgH="2156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5010" y="1576935"/>
                        <a:ext cx="1144087" cy="366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446225"/>
              </p:ext>
            </p:extLst>
          </p:nvPr>
        </p:nvGraphicFramePr>
        <p:xfrm>
          <a:off x="1585669" y="630078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1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5669" y="630078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916240"/>
              </p:ext>
            </p:extLst>
          </p:nvPr>
        </p:nvGraphicFramePr>
        <p:xfrm>
          <a:off x="6317257" y="1555751"/>
          <a:ext cx="381108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2" name="Equation" r:id="rId12" imgW="177480" imgH="190440" progId="Equation.DSMT4">
                  <p:embed/>
                </p:oleObj>
              </mc:Choice>
              <mc:Fallback>
                <p:oleObj name="Equation" r:id="rId12" imgW="177480" imgH="19044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17257" y="1555751"/>
                        <a:ext cx="381108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819571"/>
              </p:ext>
            </p:extLst>
          </p:nvPr>
        </p:nvGraphicFramePr>
        <p:xfrm>
          <a:off x="2492259" y="1955481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3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2259" y="1955481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17198"/>
              </p:ext>
            </p:extLst>
          </p:nvPr>
        </p:nvGraphicFramePr>
        <p:xfrm>
          <a:off x="3816308" y="1955481"/>
          <a:ext cx="354252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4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16308" y="1955481"/>
                        <a:ext cx="354252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287768"/>
              </p:ext>
            </p:extLst>
          </p:nvPr>
        </p:nvGraphicFramePr>
        <p:xfrm>
          <a:off x="5055128" y="1955481"/>
          <a:ext cx="354252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5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55128" y="1955481"/>
                        <a:ext cx="354252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875591"/>
              </p:ext>
            </p:extLst>
          </p:nvPr>
        </p:nvGraphicFramePr>
        <p:xfrm>
          <a:off x="2450156" y="630078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6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50156" y="630078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874973"/>
              </p:ext>
            </p:extLst>
          </p:nvPr>
        </p:nvGraphicFramePr>
        <p:xfrm>
          <a:off x="3704223" y="630078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7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04223" y="630078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546057"/>
              </p:ext>
            </p:extLst>
          </p:nvPr>
        </p:nvGraphicFramePr>
        <p:xfrm>
          <a:off x="5068557" y="630078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8" name="Equation" r:id="rId24" imgW="152280" imgH="190440" progId="Equation.DSMT4">
                  <p:embed/>
                </p:oleObj>
              </mc:Choice>
              <mc:Fallback>
                <p:oleObj name="Equation" r:id="rId24" imgW="1522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68557" y="630078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 flipV="1">
            <a:off x="3086342" y="1124556"/>
            <a:ext cx="0" cy="3504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7340"/>
              </p:ext>
            </p:extLst>
          </p:nvPr>
        </p:nvGraphicFramePr>
        <p:xfrm>
          <a:off x="4168270" y="3559506"/>
          <a:ext cx="332510" cy="249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9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8270" y="3559506"/>
                        <a:ext cx="332510" cy="249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19097"/>
              </p:ext>
            </p:extLst>
          </p:nvPr>
        </p:nvGraphicFramePr>
        <p:xfrm>
          <a:off x="892720" y="3555610"/>
          <a:ext cx="1144087" cy="366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0" name="Equation" r:id="rId26" imgW="672840" imgH="215640" progId="Equation.DSMT4">
                  <p:embed/>
                </p:oleObj>
              </mc:Choice>
              <mc:Fallback>
                <p:oleObj name="Equation" r:id="rId26" imgW="672840" imgH="2156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2720" y="3555610"/>
                        <a:ext cx="1144087" cy="366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559075"/>
              </p:ext>
            </p:extLst>
          </p:nvPr>
        </p:nvGraphicFramePr>
        <p:xfrm>
          <a:off x="1583379" y="2608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1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3379" y="2608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546035"/>
              </p:ext>
            </p:extLst>
          </p:nvPr>
        </p:nvGraphicFramePr>
        <p:xfrm>
          <a:off x="6314967" y="3534426"/>
          <a:ext cx="381108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2" name="Equation" r:id="rId12" imgW="177480" imgH="190440" progId="Equation.DSMT4">
                  <p:embed/>
                </p:oleObj>
              </mc:Choice>
              <mc:Fallback>
                <p:oleObj name="Equation" r:id="rId12" imgW="1774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14967" y="3534426"/>
                        <a:ext cx="381108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093601"/>
              </p:ext>
            </p:extLst>
          </p:nvPr>
        </p:nvGraphicFramePr>
        <p:xfrm>
          <a:off x="2489969" y="3934156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3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89969" y="3934156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683220"/>
              </p:ext>
            </p:extLst>
          </p:nvPr>
        </p:nvGraphicFramePr>
        <p:xfrm>
          <a:off x="3814018" y="3934156"/>
          <a:ext cx="354252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4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14018" y="3934156"/>
                        <a:ext cx="354252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606279"/>
              </p:ext>
            </p:extLst>
          </p:nvPr>
        </p:nvGraphicFramePr>
        <p:xfrm>
          <a:off x="5052838" y="3934156"/>
          <a:ext cx="354252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5" name="Equation" r:id="rId27" imgW="164880" imgH="190440" progId="Equation.DSMT4">
                  <p:embed/>
                </p:oleObj>
              </mc:Choice>
              <mc:Fallback>
                <p:oleObj name="Equation" r:id="rId27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52838" y="3934156"/>
                        <a:ext cx="354252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241386"/>
              </p:ext>
            </p:extLst>
          </p:nvPr>
        </p:nvGraphicFramePr>
        <p:xfrm>
          <a:off x="2447866" y="2608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6" name="Equation" r:id="rId28" imgW="152280" imgH="190440" progId="Equation.DSMT4">
                  <p:embed/>
                </p:oleObj>
              </mc:Choice>
              <mc:Fallback>
                <p:oleObj name="Equation" r:id="rId28" imgW="1522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47866" y="2608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500330"/>
              </p:ext>
            </p:extLst>
          </p:nvPr>
        </p:nvGraphicFramePr>
        <p:xfrm>
          <a:off x="3701933" y="2608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7" name="Equation" r:id="rId29" imgW="152280" imgH="190440" progId="Equation.DSMT4">
                  <p:embed/>
                </p:oleObj>
              </mc:Choice>
              <mc:Fallback>
                <p:oleObj name="Equation" r:id="rId29" imgW="1522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01933" y="2608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597464"/>
              </p:ext>
            </p:extLst>
          </p:nvPr>
        </p:nvGraphicFramePr>
        <p:xfrm>
          <a:off x="5066267" y="2608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8" name="Equation" r:id="rId30" imgW="152280" imgH="190440" progId="Equation.DSMT4">
                  <p:embed/>
                </p:oleObj>
              </mc:Choice>
              <mc:Fallback>
                <p:oleObj name="Equation" r:id="rId30" imgW="1522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66267" y="2608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flipV="1">
            <a:off x="4334525" y="3095066"/>
            <a:ext cx="0" cy="3504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910278"/>
              </p:ext>
            </p:extLst>
          </p:nvPr>
        </p:nvGraphicFramePr>
        <p:xfrm>
          <a:off x="5457825" y="5483018"/>
          <a:ext cx="332510" cy="249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9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57825" y="5483018"/>
                        <a:ext cx="332510" cy="249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665534"/>
              </p:ext>
            </p:extLst>
          </p:nvPr>
        </p:nvGraphicFramePr>
        <p:xfrm>
          <a:off x="895350" y="5460610"/>
          <a:ext cx="1144087" cy="366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0" name="Equation" r:id="rId31" imgW="672840" imgH="215640" progId="Equation.DSMT4">
                  <p:embed/>
                </p:oleObj>
              </mc:Choice>
              <mc:Fallback>
                <p:oleObj name="Equation" r:id="rId31" imgW="672840" imgH="2156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5350" y="5460610"/>
                        <a:ext cx="1144087" cy="366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740193"/>
              </p:ext>
            </p:extLst>
          </p:nvPr>
        </p:nvGraphicFramePr>
        <p:xfrm>
          <a:off x="1586009" y="4513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1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6009" y="4513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753809"/>
              </p:ext>
            </p:extLst>
          </p:nvPr>
        </p:nvGraphicFramePr>
        <p:xfrm>
          <a:off x="6317597" y="5439426"/>
          <a:ext cx="381108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2" name="Equation" r:id="rId12" imgW="177480" imgH="190440" progId="Equation.DSMT4">
                  <p:embed/>
                </p:oleObj>
              </mc:Choice>
              <mc:Fallback>
                <p:oleObj name="Equation" r:id="rId12" imgW="1774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17597" y="5439426"/>
                        <a:ext cx="381108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468269"/>
              </p:ext>
            </p:extLst>
          </p:nvPr>
        </p:nvGraphicFramePr>
        <p:xfrm>
          <a:off x="2492599" y="5839156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3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2599" y="5839156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781559"/>
              </p:ext>
            </p:extLst>
          </p:nvPr>
        </p:nvGraphicFramePr>
        <p:xfrm>
          <a:off x="3816648" y="5839156"/>
          <a:ext cx="354252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4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16648" y="5839156"/>
                        <a:ext cx="354252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816153"/>
              </p:ext>
            </p:extLst>
          </p:nvPr>
        </p:nvGraphicFramePr>
        <p:xfrm>
          <a:off x="5055468" y="5839156"/>
          <a:ext cx="354252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5" name="Equation" r:id="rId32" imgW="164880" imgH="190440" progId="Equation.DSMT4">
                  <p:embed/>
                </p:oleObj>
              </mc:Choice>
              <mc:Fallback>
                <p:oleObj name="Equation" r:id="rId32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55468" y="5839156"/>
                        <a:ext cx="354252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91329"/>
              </p:ext>
            </p:extLst>
          </p:nvPr>
        </p:nvGraphicFramePr>
        <p:xfrm>
          <a:off x="2450496" y="4513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6" name="Equation" r:id="rId33" imgW="152280" imgH="190440" progId="Equation.DSMT4">
                  <p:embed/>
                </p:oleObj>
              </mc:Choice>
              <mc:Fallback>
                <p:oleObj name="Equation" r:id="rId33" imgW="1522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50496" y="4513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544309"/>
              </p:ext>
            </p:extLst>
          </p:nvPr>
        </p:nvGraphicFramePr>
        <p:xfrm>
          <a:off x="3704563" y="4513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7" name="Equation" r:id="rId34" imgW="152280" imgH="190440" progId="Equation.DSMT4">
                  <p:embed/>
                </p:oleObj>
              </mc:Choice>
              <mc:Fallback>
                <p:oleObj name="Equation" r:id="rId34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04563" y="4513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432205"/>
              </p:ext>
            </p:extLst>
          </p:nvPr>
        </p:nvGraphicFramePr>
        <p:xfrm>
          <a:off x="5068897" y="4513753"/>
          <a:ext cx="327395" cy="40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8" name="Equation" r:id="rId35" imgW="152280" imgH="190440" progId="Equation.DSMT4">
                  <p:embed/>
                </p:oleObj>
              </mc:Choice>
              <mc:Fallback>
                <p:oleObj name="Equation" r:id="rId35" imgW="1522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68897" y="4513753"/>
                        <a:ext cx="327395" cy="40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 flipV="1">
            <a:off x="5624080" y="5018578"/>
            <a:ext cx="0" cy="3504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184944"/>
              </p:ext>
            </p:extLst>
          </p:nvPr>
        </p:nvGraphicFramePr>
        <p:xfrm>
          <a:off x="6903258" y="1319611"/>
          <a:ext cx="155892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9" name="Equation" r:id="rId36" imgW="672840" imgH="380880" progId="Equation.DSMT4">
                  <p:embed/>
                </p:oleObj>
              </mc:Choice>
              <mc:Fallback>
                <p:oleObj name="Equation" r:id="rId36" imgW="672840" imgH="38088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903258" y="1319611"/>
                        <a:ext cx="1558925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360529"/>
              </p:ext>
            </p:extLst>
          </p:nvPr>
        </p:nvGraphicFramePr>
        <p:xfrm>
          <a:off x="6903258" y="5121275"/>
          <a:ext cx="1557338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0" name="Equation" r:id="rId38" imgW="672840" imgH="380880" progId="Equation.DSMT4">
                  <p:embed/>
                </p:oleObj>
              </mc:Choice>
              <mc:Fallback>
                <p:oleObj name="Equation" r:id="rId38" imgW="672840" imgH="38088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903258" y="5121275"/>
                        <a:ext cx="1557338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888226"/>
              </p:ext>
            </p:extLst>
          </p:nvPr>
        </p:nvGraphicFramePr>
        <p:xfrm>
          <a:off x="6903258" y="3297723"/>
          <a:ext cx="155892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1" name="Equation" r:id="rId40" imgW="672840" imgH="380880" progId="Equation.DSMT4">
                  <p:embed/>
                </p:oleObj>
              </mc:Choice>
              <mc:Fallback>
                <p:oleObj name="Equation" r:id="rId40" imgW="672840" imgH="38088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903258" y="3297723"/>
                        <a:ext cx="1558925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802773"/>
              </p:ext>
            </p:extLst>
          </p:nvPr>
        </p:nvGraphicFramePr>
        <p:xfrm>
          <a:off x="8479646" y="6324925"/>
          <a:ext cx="33813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2" name="Equation" r:id="rId42" imgW="1460160" imgH="190440" progId="Equation.DSMT4">
                  <p:embed/>
                </p:oleObj>
              </mc:Choice>
              <mc:Fallback>
                <p:oleObj name="Equation" r:id="rId42" imgW="1460160" imgH="1904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479646" y="6324925"/>
                        <a:ext cx="33813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Down Arrow 48"/>
          <p:cNvSpPr/>
          <p:nvPr/>
        </p:nvSpPr>
        <p:spPr>
          <a:xfrm>
            <a:off x="9753600" y="5193778"/>
            <a:ext cx="609600" cy="10546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8991600" y="4718375"/>
            <a:ext cx="2397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Sum the time constants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040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3"/>
          <a:srcRect l="5671" t="13853" r="4525" b="11984"/>
          <a:stretch/>
        </p:blipFill>
        <p:spPr>
          <a:xfrm>
            <a:off x="228599" y="4876799"/>
            <a:ext cx="4953001" cy="167640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4"/>
          <a:srcRect l="4579" t="14082" r="4688" b="12123"/>
          <a:stretch/>
        </p:blipFill>
        <p:spPr>
          <a:xfrm>
            <a:off x="152400" y="2930200"/>
            <a:ext cx="5029200" cy="16764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67100" y="203200"/>
            <a:ext cx="2501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 smtClean="0"/>
              <a:t>2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478545"/>
              </p:ext>
            </p:extLst>
          </p:nvPr>
        </p:nvGraphicFramePr>
        <p:xfrm>
          <a:off x="1981200" y="990600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8" name="Equation" r:id="rId5" imgW="876240" imgH="406080" progId="Equation.DSMT4">
                  <p:embed/>
                </p:oleObj>
              </mc:Choice>
              <mc:Fallback>
                <p:oleObj name="Equation" r:id="rId5" imgW="8762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990600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1447800" y="11430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46902" y="926068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1662" y="1230868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447800" y="14478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Arrow 8"/>
          <p:cNvSpPr/>
          <p:nvPr/>
        </p:nvSpPr>
        <p:spPr>
          <a:xfrm>
            <a:off x="3600450" y="1198602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713441"/>
              </p:ext>
            </p:extLst>
          </p:nvPr>
        </p:nvGraphicFramePr>
        <p:xfrm>
          <a:off x="4267200" y="1000125"/>
          <a:ext cx="7239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9" name="Equation" r:id="rId7" imgW="482400" imgH="393480" progId="Equation.DSMT4">
                  <p:embed/>
                </p:oleObj>
              </mc:Choice>
              <mc:Fallback>
                <p:oleObj name="Equation" r:id="rId7" imgW="482400" imgH="3934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7200" y="1000125"/>
                        <a:ext cx="7239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486128"/>
              </p:ext>
            </p:extLst>
          </p:nvPr>
        </p:nvGraphicFramePr>
        <p:xfrm>
          <a:off x="510396" y="2045377"/>
          <a:ext cx="7486651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0" name="Equation" r:id="rId9" imgW="4991040" imgH="203040" progId="Equation.DSMT4">
                  <p:embed/>
                </p:oleObj>
              </mc:Choice>
              <mc:Fallback>
                <p:oleObj name="Equation" r:id="rId9" imgW="4991040" imgH="203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0396" y="2045377"/>
                        <a:ext cx="7486651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V="1">
            <a:off x="2362502" y="3119685"/>
            <a:ext cx="0" cy="320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666013"/>
              </p:ext>
            </p:extLst>
          </p:nvPr>
        </p:nvGraphicFramePr>
        <p:xfrm>
          <a:off x="2156128" y="347508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" name="Equation" r:id="rId11" imgW="203040" imgH="152280" progId="Equation.DSMT4">
                  <p:embed/>
                </p:oleObj>
              </mc:Choice>
              <mc:Fallback>
                <p:oleObj name="Equation" r:id="rId11" imgW="203040" imgH="15228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56128" y="347508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71667"/>
              </p:ext>
            </p:extLst>
          </p:nvPr>
        </p:nvGraphicFramePr>
        <p:xfrm>
          <a:off x="1394918" y="376848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94918" y="376848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504175"/>
              </p:ext>
            </p:extLst>
          </p:nvPr>
        </p:nvGraphicFramePr>
        <p:xfrm>
          <a:off x="2488554" y="374727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" name="Equation" r:id="rId15" imgW="164880" imgH="190440" progId="Equation.DSMT4">
                  <p:embed/>
                </p:oleObj>
              </mc:Choice>
              <mc:Fallback>
                <p:oleObj name="Equation" r:id="rId15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88554" y="374727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077518"/>
              </p:ext>
            </p:extLst>
          </p:nvPr>
        </p:nvGraphicFramePr>
        <p:xfrm>
          <a:off x="3530595" y="375211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" name="Equation" r:id="rId17" imgW="164880" imgH="190440" progId="Equation.DSMT4">
                  <p:embed/>
                </p:oleObj>
              </mc:Choice>
              <mc:Fallback>
                <p:oleObj name="Equation" r:id="rId17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30595" y="375211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13886"/>
              </p:ext>
            </p:extLst>
          </p:nvPr>
        </p:nvGraphicFramePr>
        <p:xfrm>
          <a:off x="5172716" y="3380072"/>
          <a:ext cx="666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" name="Equation" r:id="rId19" imgW="444240" imgH="380880" progId="Equation.DSMT4">
                  <p:embed/>
                </p:oleObj>
              </mc:Choice>
              <mc:Fallback>
                <p:oleObj name="Equation" r:id="rId19" imgW="444240" imgH="38088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72716" y="3380072"/>
                        <a:ext cx="6667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419383"/>
              </p:ext>
            </p:extLst>
          </p:nvPr>
        </p:nvGraphicFramePr>
        <p:xfrm>
          <a:off x="1066800" y="2660002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" name="Equation" r:id="rId21" imgW="152280" imgH="190440" progId="Equation.DSMT4">
                  <p:embed/>
                </p:oleObj>
              </mc:Choice>
              <mc:Fallback>
                <p:oleObj name="Equation" r:id="rId21" imgW="1522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66800" y="2660002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955618"/>
              </p:ext>
            </p:extLst>
          </p:nvPr>
        </p:nvGraphicFramePr>
        <p:xfrm>
          <a:off x="1900238" y="266000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" name="Equation" r:id="rId23" imgW="152280" imgH="190440" progId="Equation.DSMT4">
                  <p:embed/>
                </p:oleObj>
              </mc:Choice>
              <mc:Fallback>
                <p:oleObj name="Equation" r:id="rId23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00238" y="266000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849755"/>
              </p:ext>
            </p:extLst>
          </p:nvPr>
        </p:nvGraphicFramePr>
        <p:xfrm>
          <a:off x="4495800" y="344037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" name="Equation" r:id="rId25" imgW="177480" imgH="190440" progId="Equation.DSMT4">
                  <p:embed/>
                </p:oleObj>
              </mc:Choice>
              <mc:Fallback>
                <p:oleObj name="Equation" r:id="rId25" imgW="1774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95800" y="344037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262328"/>
              </p:ext>
            </p:extLst>
          </p:nvPr>
        </p:nvGraphicFramePr>
        <p:xfrm>
          <a:off x="7648575" y="167668"/>
          <a:ext cx="609600" cy="886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" name="Equation" r:id="rId27" imgW="139680" imgH="203040" progId="Equation.DSMT4">
                  <p:embed/>
                </p:oleObj>
              </mc:Choice>
              <mc:Fallback>
                <p:oleObj name="Equation" r:id="rId27" imgW="139680" imgH="2030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48575" y="167668"/>
                        <a:ext cx="609600" cy="886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Arrow Connector 47"/>
          <p:cNvCxnSpPr/>
          <p:nvPr/>
        </p:nvCxnSpPr>
        <p:spPr>
          <a:xfrm flipH="1">
            <a:off x="8258175" y="426348"/>
            <a:ext cx="76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9006609" y="144500"/>
            <a:ext cx="30547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frequency:</a:t>
            </a:r>
          </a:p>
          <a:p>
            <a:r>
              <a:rPr lang="en-US" dirty="0" smtClean="0"/>
              <a:t>A short circuit for a cap.</a:t>
            </a:r>
          </a:p>
          <a:p>
            <a:r>
              <a:rPr lang="en-US" dirty="0" smtClean="0"/>
              <a:t>An open circuit for an inductor</a:t>
            </a:r>
            <a:endParaRPr lang="en-US" dirty="0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8077200" y="1014116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420044"/>
              </p:ext>
            </p:extLst>
          </p:nvPr>
        </p:nvGraphicFramePr>
        <p:xfrm>
          <a:off x="7845145" y="1403229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" name="Equation" r:id="rId29" imgW="203040" imgH="152280" progId="Equation.DSMT4">
                  <p:embed/>
                </p:oleObj>
              </mc:Choice>
              <mc:Fallback>
                <p:oleObj name="Equation" r:id="rId29" imgW="203040" imgH="15228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845145" y="1403229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9006609" y="1210270"/>
            <a:ext cx="30438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(caps open, shorted inductors)</a:t>
            </a:r>
            <a:endParaRPr lang="en-US" dirty="0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378012"/>
              </p:ext>
            </p:extLst>
          </p:nvPr>
        </p:nvGraphicFramePr>
        <p:xfrm>
          <a:off x="2931319" y="266000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" name="Equation" r:id="rId31" imgW="152280" imgH="190440" progId="Equation.DSMT4">
                  <p:embed/>
                </p:oleObj>
              </mc:Choice>
              <mc:Fallback>
                <p:oleObj name="Equation" r:id="rId31" imgW="1522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931319" y="266000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144292"/>
              </p:ext>
            </p:extLst>
          </p:nvPr>
        </p:nvGraphicFramePr>
        <p:xfrm>
          <a:off x="4056459" y="266000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" name="Equation" r:id="rId33" imgW="152280" imgH="190440" progId="Equation.DSMT4">
                  <p:embed/>
                </p:oleObj>
              </mc:Choice>
              <mc:Fallback>
                <p:oleObj name="Equation" r:id="rId33" imgW="152280" imgH="1904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56459" y="266000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125040"/>
              </p:ext>
            </p:extLst>
          </p:nvPr>
        </p:nvGraphicFramePr>
        <p:xfrm>
          <a:off x="1394918" y="571507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94918" y="571507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615089"/>
              </p:ext>
            </p:extLst>
          </p:nvPr>
        </p:nvGraphicFramePr>
        <p:xfrm>
          <a:off x="2488554" y="569387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" name="Equation" r:id="rId15" imgW="164880" imgH="190440" progId="Equation.DSMT4">
                  <p:embed/>
                </p:oleObj>
              </mc:Choice>
              <mc:Fallback>
                <p:oleObj name="Equation" r:id="rId15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88554" y="569387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129769"/>
              </p:ext>
            </p:extLst>
          </p:nvPr>
        </p:nvGraphicFramePr>
        <p:xfrm>
          <a:off x="3530595" y="569871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" name="Equation" r:id="rId17" imgW="164880" imgH="190440" progId="Equation.DSMT4">
                  <p:embed/>
                </p:oleObj>
              </mc:Choice>
              <mc:Fallback>
                <p:oleObj name="Equation" r:id="rId17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30595" y="569871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360166"/>
              </p:ext>
            </p:extLst>
          </p:nvPr>
        </p:nvGraphicFramePr>
        <p:xfrm>
          <a:off x="5181600" y="5459413"/>
          <a:ext cx="781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" name="Equation" r:id="rId35" imgW="520560" imgH="203040" progId="Equation.DSMT4">
                  <p:embed/>
                </p:oleObj>
              </mc:Choice>
              <mc:Fallback>
                <p:oleObj name="Equation" r:id="rId35" imgW="520560" imgH="2030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181600" y="5459413"/>
                        <a:ext cx="7810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899642"/>
              </p:ext>
            </p:extLst>
          </p:nvPr>
        </p:nvGraphicFramePr>
        <p:xfrm>
          <a:off x="1066800" y="460660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7" name="Equation" r:id="rId21" imgW="152280" imgH="190440" progId="Equation.DSMT4">
                  <p:embed/>
                </p:oleObj>
              </mc:Choice>
              <mc:Fallback>
                <p:oleObj name="Equation" r:id="rId21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66800" y="460660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153454"/>
              </p:ext>
            </p:extLst>
          </p:nvPr>
        </p:nvGraphicFramePr>
        <p:xfrm>
          <a:off x="1900238" y="460660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00238" y="460660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787970"/>
              </p:ext>
            </p:extLst>
          </p:nvPr>
        </p:nvGraphicFramePr>
        <p:xfrm>
          <a:off x="4495800" y="5386975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9" name="Equation" r:id="rId25" imgW="177480" imgH="190440" progId="Equation.DSMT4">
                  <p:embed/>
                </p:oleObj>
              </mc:Choice>
              <mc:Fallback>
                <p:oleObj name="Equation" r:id="rId25" imgW="1774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95800" y="5386975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16991"/>
              </p:ext>
            </p:extLst>
          </p:nvPr>
        </p:nvGraphicFramePr>
        <p:xfrm>
          <a:off x="2931319" y="460660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0" name="Equation" r:id="rId38" imgW="152280" imgH="190440" progId="Equation.DSMT4">
                  <p:embed/>
                </p:oleObj>
              </mc:Choice>
              <mc:Fallback>
                <p:oleObj name="Equation" r:id="rId38" imgW="152280" imgH="1904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931319" y="460660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8441"/>
              </p:ext>
            </p:extLst>
          </p:nvPr>
        </p:nvGraphicFramePr>
        <p:xfrm>
          <a:off x="4056459" y="460660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1" name="Equation" r:id="rId39" imgW="152280" imgH="190440" progId="Equation.DSMT4">
                  <p:embed/>
                </p:oleObj>
              </mc:Choice>
              <mc:Fallback>
                <p:oleObj name="Equation" r:id="rId39" imgW="1522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56459" y="460660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Arrow Connector 46"/>
          <p:cNvCxnSpPr/>
          <p:nvPr/>
        </p:nvCxnSpPr>
        <p:spPr>
          <a:xfrm>
            <a:off x="2390987" y="5562600"/>
            <a:ext cx="41274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123757"/>
              </p:ext>
            </p:extLst>
          </p:nvPr>
        </p:nvGraphicFramePr>
        <p:xfrm>
          <a:off x="1966892" y="5400966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" name="Equation" r:id="rId11" imgW="203040" imgH="152280" progId="Equation.DSMT4">
                  <p:embed/>
                </p:oleObj>
              </mc:Choice>
              <mc:Fallback>
                <p:oleObj name="Equation" r:id="rId11" imgW="203040" imgH="15228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66892" y="5400966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40"/>
          <a:srcRect l="4667" t="10869" r="3266" b="11840"/>
          <a:stretch/>
        </p:blipFill>
        <p:spPr>
          <a:xfrm>
            <a:off x="7010635" y="2854001"/>
            <a:ext cx="5105400" cy="1752600"/>
          </a:xfrm>
          <a:prstGeom prst="rect">
            <a:avLst/>
          </a:prstGeom>
        </p:spPr>
      </p:pic>
      <p:cxnSp>
        <p:nvCxnSpPr>
          <p:cNvPr id="91" name="Straight Arrow Connector 90"/>
          <p:cNvCxnSpPr/>
          <p:nvPr/>
        </p:nvCxnSpPr>
        <p:spPr>
          <a:xfrm flipV="1">
            <a:off x="10233260" y="3132709"/>
            <a:ext cx="0" cy="320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759121"/>
              </p:ext>
            </p:extLst>
          </p:nvPr>
        </p:nvGraphicFramePr>
        <p:xfrm>
          <a:off x="10026886" y="348810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3" name="Equation" r:id="rId11" imgW="203040" imgH="152280" progId="Equation.DSMT4">
                  <p:embed/>
                </p:oleObj>
              </mc:Choice>
              <mc:Fallback>
                <p:oleObj name="Equation" r:id="rId11" imgW="203040" imgH="15228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26886" y="348810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998671"/>
              </p:ext>
            </p:extLst>
          </p:nvPr>
        </p:nvGraphicFramePr>
        <p:xfrm>
          <a:off x="8272056" y="378150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4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72056" y="378150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838003"/>
              </p:ext>
            </p:extLst>
          </p:nvPr>
        </p:nvGraphicFramePr>
        <p:xfrm>
          <a:off x="9365692" y="376029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5" name="Equation" r:id="rId15" imgW="164880" imgH="190440" progId="Equation.DSMT4">
                  <p:embed/>
                </p:oleObj>
              </mc:Choice>
              <mc:Fallback>
                <p:oleObj name="Equation" r:id="rId15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65692" y="376029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958855"/>
              </p:ext>
            </p:extLst>
          </p:nvPr>
        </p:nvGraphicFramePr>
        <p:xfrm>
          <a:off x="10407733" y="37651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" name="Equation" r:id="rId17" imgW="164880" imgH="190440" progId="Equation.DSMT4">
                  <p:embed/>
                </p:oleObj>
              </mc:Choice>
              <mc:Fallback>
                <p:oleObj name="Equation" r:id="rId17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07733" y="37651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888640"/>
              </p:ext>
            </p:extLst>
          </p:nvPr>
        </p:nvGraphicFramePr>
        <p:xfrm>
          <a:off x="7943938" y="267302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7" name="Equation" r:id="rId21" imgW="152280" imgH="190440" progId="Equation.DSMT4">
                  <p:embed/>
                </p:oleObj>
              </mc:Choice>
              <mc:Fallback>
                <p:oleObj name="Equation" r:id="rId21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43938" y="267302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129219"/>
              </p:ext>
            </p:extLst>
          </p:nvPr>
        </p:nvGraphicFramePr>
        <p:xfrm>
          <a:off x="8777376" y="267302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" name="Equation" r:id="rId41" imgW="152280" imgH="190440" progId="Equation.DSMT4">
                  <p:embed/>
                </p:oleObj>
              </mc:Choice>
              <mc:Fallback>
                <p:oleObj name="Equation" r:id="rId41" imgW="1522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777376" y="267302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519766"/>
              </p:ext>
            </p:extLst>
          </p:nvPr>
        </p:nvGraphicFramePr>
        <p:xfrm>
          <a:off x="11365148" y="345340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9" name="Equation" r:id="rId25" imgW="177480" imgH="190440" progId="Equation.DSMT4">
                  <p:embed/>
                </p:oleObj>
              </mc:Choice>
              <mc:Fallback>
                <p:oleObj name="Equation" r:id="rId25" imgW="1774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365148" y="345340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578720"/>
              </p:ext>
            </p:extLst>
          </p:nvPr>
        </p:nvGraphicFramePr>
        <p:xfrm>
          <a:off x="9808457" y="267302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0" name="Equation" r:id="rId42" imgW="152280" imgH="190440" progId="Equation.DSMT4">
                  <p:embed/>
                </p:oleObj>
              </mc:Choice>
              <mc:Fallback>
                <p:oleObj name="Equation" r:id="rId42" imgW="152280" imgH="1904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808457" y="267302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634533"/>
              </p:ext>
            </p:extLst>
          </p:nvPr>
        </p:nvGraphicFramePr>
        <p:xfrm>
          <a:off x="10933597" y="267302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1" name="Equation" r:id="rId43" imgW="152280" imgH="190440" progId="Equation.DSMT4">
                  <p:embed/>
                </p:oleObj>
              </mc:Choice>
              <mc:Fallback>
                <p:oleObj name="Equation" r:id="rId43" imgW="1522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933597" y="267302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792884"/>
              </p:ext>
            </p:extLst>
          </p:nvPr>
        </p:nvGraphicFramePr>
        <p:xfrm>
          <a:off x="6248400" y="3377876"/>
          <a:ext cx="666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" name="Equation" r:id="rId44" imgW="444240" imgH="380880" progId="Equation.DSMT4">
                  <p:embed/>
                </p:oleObj>
              </mc:Choice>
              <mc:Fallback>
                <p:oleObj name="Equation" r:id="rId44" imgW="444240" imgH="38088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248400" y="3377876"/>
                        <a:ext cx="6667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" name="Picture 101"/>
          <p:cNvPicPr>
            <a:picLocks noChangeAspect="1"/>
          </p:cNvPicPr>
          <p:nvPr/>
        </p:nvPicPr>
        <p:blipFill rotWithShape="1">
          <a:blip r:embed="rId3"/>
          <a:srcRect l="5671" t="13853" r="4525" b="11984"/>
          <a:stretch/>
        </p:blipFill>
        <p:spPr>
          <a:xfrm>
            <a:off x="7077310" y="4876799"/>
            <a:ext cx="4953001" cy="1676401"/>
          </a:xfrm>
          <a:prstGeom prst="rect">
            <a:avLst/>
          </a:prstGeom>
        </p:spPr>
      </p:pic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427686"/>
              </p:ext>
            </p:extLst>
          </p:nvPr>
        </p:nvGraphicFramePr>
        <p:xfrm>
          <a:off x="8243629" y="571507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3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43629" y="571507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045224"/>
              </p:ext>
            </p:extLst>
          </p:nvPr>
        </p:nvGraphicFramePr>
        <p:xfrm>
          <a:off x="9337265" y="569387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" name="Equation" r:id="rId15" imgW="164880" imgH="190440" progId="Equation.DSMT4">
                  <p:embed/>
                </p:oleObj>
              </mc:Choice>
              <mc:Fallback>
                <p:oleObj name="Equation" r:id="rId15" imgW="164880" imgH="190440" progId="Equation.DSMT4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37265" y="569387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717504"/>
              </p:ext>
            </p:extLst>
          </p:nvPr>
        </p:nvGraphicFramePr>
        <p:xfrm>
          <a:off x="10379306" y="569871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5" name="Equation" r:id="rId17" imgW="164880" imgH="190440" progId="Equation.DSMT4">
                  <p:embed/>
                </p:oleObj>
              </mc:Choice>
              <mc:Fallback>
                <p:oleObj name="Equation" r:id="rId17" imgW="164880" imgH="190440" progId="Equation.DSMT4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379306" y="569871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850085"/>
              </p:ext>
            </p:extLst>
          </p:nvPr>
        </p:nvGraphicFramePr>
        <p:xfrm>
          <a:off x="6257925" y="5467350"/>
          <a:ext cx="781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6" name="Equation" r:id="rId46" imgW="520560" imgH="203040" progId="Equation.DSMT4">
                  <p:embed/>
                </p:oleObj>
              </mc:Choice>
              <mc:Fallback>
                <p:oleObj name="Equation" r:id="rId46" imgW="520560" imgH="203040" progId="Equation.DSMT4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257925" y="5467350"/>
                        <a:ext cx="7810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252722"/>
              </p:ext>
            </p:extLst>
          </p:nvPr>
        </p:nvGraphicFramePr>
        <p:xfrm>
          <a:off x="7915511" y="460660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7" name="Equation" r:id="rId21" imgW="152280" imgH="190440" progId="Equation.DSMT4">
                  <p:embed/>
                </p:oleObj>
              </mc:Choice>
              <mc:Fallback>
                <p:oleObj name="Equation" r:id="rId21" imgW="152280" imgH="190440" progId="Equation.DSMT4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15511" y="460660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504719"/>
              </p:ext>
            </p:extLst>
          </p:nvPr>
        </p:nvGraphicFramePr>
        <p:xfrm>
          <a:off x="8748949" y="460660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" name="Equation" r:id="rId48" imgW="152280" imgH="190440" progId="Equation.DSMT4">
                  <p:embed/>
                </p:oleObj>
              </mc:Choice>
              <mc:Fallback>
                <p:oleObj name="Equation" r:id="rId48" imgW="152280" imgH="190440" progId="Equation.DSMT4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748949" y="460660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213120"/>
              </p:ext>
            </p:extLst>
          </p:nvPr>
        </p:nvGraphicFramePr>
        <p:xfrm>
          <a:off x="11344511" y="5386975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" name="Equation" r:id="rId25" imgW="177480" imgH="190440" progId="Equation.DSMT4">
                  <p:embed/>
                </p:oleObj>
              </mc:Choice>
              <mc:Fallback>
                <p:oleObj name="Equation" r:id="rId25" imgW="177480" imgH="190440" progId="Equation.DSMT4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344511" y="5386975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950934"/>
              </p:ext>
            </p:extLst>
          </p:nvPr>
        </p:nvGraphicFramePr>
        <p:xfrm>
          <a:off x="9780030" y="460660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" name="Equation" r:id="rId49" imgW="152280" imgH="190440" progId="Equation.DSMT4">
                  <p:embed/>
                </p:oleObj>
              </mc:Choice>
              <mc:Fallback>
                <p:oleObj name="Equation" r:id="rId49" imgW="152280" imgH="190440" progId="Equation.DSMT4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80030" y="460660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540351"/>
              </p:ext>
            </p:extLst>
          </p:nvPr>
        </p:nvGraphicFramePr>
        <p:xfrm>
          <a:off x="10905170" y="4606601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1" name="Equation" r:id="rId50" imgW="152280" imgH="190440" progId="Equation.DSMT4">
                  <p:embed/>
                </p:oleObj>
              </mc:Choice>
              <mc:Fallback>
                <p:oleObj name="Equation" r:id="rId50" imgW="152280" imgH="190440" progId="Equation.DSMT4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905170" y="4606601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2" name="Straight Arrow Connector 111"/>
          <p:cNvCxnSpPr/>
          <p:nvPr/>
        </p:nvCxnSpPr>
        <p:spPr>
          <a:xfrm>
            <a:off x="10407651" y="5562600"/>
            <a:ext cx="41274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681152"/>
              </p:ext>
            </p:extLst>
          </p:nvPr>
        </p:nvGraphicFramePr>
        <p:xfrm>
          <a:off x="9983556" y="5400966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" name="Equation" r:id="rId11" imgW="203040" imgH="152280" progId="Equation.DSMT4">
                  <p:embed/>
                </p:oleObj>
              </mc:Choice>
              <mc:Fallback>
                <p:oleObj name="Equation" r:id="rId11" imgW="203040" imgH="152280" progId="Equation.DSMT4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83556" y="5400966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6298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840325"/>
              </p:ext>
            </p:extLst>
          </p:nvPr>
        </p:nvGraphicFramePr>
        <p:xfrm>
          <a:off x="5437832" y="940152"/>
          <a:ext cx="666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7" name="Equation" r:id="rId3" imgW="444240" imgH="380880" progId="Equation.DSMT4">
                  <p:embed/>
                </p:oleObj>
              </mc:Choice>
              <mc:Fallback>
                <p:oleObj name="Equation" r:id="rId3" imgW="444240" imgH="38088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37832" y="940152"/>
                        <a:ext cx="6667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5"/>
          <a:srcRect l="5528" t="12683" r="4646" b="12965"/>
          <a:stretch/>
        </p:blipFill>
        <p:spPr>
          <a:xfrm>
            <a:off x="152399" y="457200"/>
            <a:ext cx="4953000" cy="1676400"/>
          </a:xfrm>
          <a:prstGeom prst="rect">
            <a:avLst/>
          </a:prstGeom>
        </p:spPr>
      </p:pic>
      <p:cxnSp>
        <p:nvCxnSpPr>
          <p:cNvPr id="55" name="Straight Arrow Connector 54"/>
          <p:cNvCxnSpPr/>
          <p:nvPr/>
        </p:nvCxnSpPr>
        <p:spPr>
          <a:xfrm flipV="1">
            <a:off x="4397373" y="669026"/>
            <a:ext cx="0" cy="320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614640"/>
              </p:ext>
            </p:extLst>
          </p:nvPr>
        </p:nvGraphicFramePr>
        <p:xfrm>
          <a:off x="4190999" y="1024421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0999" y="1024421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349858"/>
              </p:ext>
            </p:extLst>
          </p:nvPr>
        </p:nvGraphicFramePr>
        <p:xfrm>
          <a:off x="1318717" y="131782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18717" y="131782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398916"/>
              </p:ext>
            </p:extLst>
          </p:nvPr>
        </p:nvGraphicFramePr>
        <p:xfrm>
          <a:off x="2412353" y="129661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2353" y="129661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942278"/>
              </p:ext>
            </p:extLst>
          </p:nvPr>
        </p:nvGraphicFramePr>
        <p:xfrm>
          <a:off x="3454394" y="130145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54394" y="130145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760513"/>
              </p:ext>
            </p:extLst>
          </p:nvPr>
        </p:nvGraphicFramePr>
        <p:xfrm>
          <a:off x="990599" y="20934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0599" y="20934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385219"/>
              </p:ext>
            </p:extLst>
          </p:nvPr>
        </p:nvGraphicFramePr>
        <p:xfrm>
          <a:off x="1824037" y="20934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3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24037" y="20934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337891"/>
              </p:ext>
            </p:extLst>
          </p:nvPr>
        </p:nvGraphicFramePr>
        <p:xfrm>
          <a:off x="5049837" y="989717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4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49837" y="989717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249273"/>
              </p:ext>
            </p:extLst>
          </p:nvPr>
        </p:nvGraphicFramePr>
        <p:xfrm>
          <a:off x="2855118" y="20934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5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55118" y="20934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675384"/>
              </p:ext>
            </p:extLst>
          </p:nvPr>
        </p:nvGraphicFramePr>
        <p:xfrm>
          <a:off x="3980258" y="20934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6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80258" y="20934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4"/>
          <a:srcRect l="3787" t="14901" r="4349" b="10212"/>
          <a:stretch/>
        </p:blipFill>
        <p:spPr>
          <a:xfrm>
            <a:off x="76200" y="2514600"/>
            <a:ext cx="5029200" cy="1676400"/>
          </a:xfrm>
          <a:prstGeom prst="rect">
            <a:avLst/>
          </a:prstGeom>
        </p:spPr>
      </p:pic>
      <p:cxnSp>
        <p:nvCxnSpPr>
          <p:cNvPr id="66" name="Straight Arrow Connector 65"/>
          <p:cNvCxnSpPr/>
          <p:nvPr/>
        </p:nvCxnSpPr>
        <p:spPr>
          <a:xfrm flipV="1">
            <a:off x="2445537" y="3172050"/>
            <a:ext cx="30956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948719"/>
              </p:ext>
            </p:extLst>
          </p:nvPr>
        </p:nvGraphicFramePr>
        <p:xfrm>
          <a:off x="2002767" y="301726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7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02767" y="301726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557511"/>
              </p:ext>
            </p:extLst>
          </p:nvPr>
        </p:nvGraphicFramePr>
        <p:xfrm>
          <a:off x="1318717" y="33480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8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18717" y="33480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746883"/>
              </p:ext>
            </p:extLst>
          </p:nvPr>
        </p:nvGraphicFramePr>
        <p:xfrm>
          <a:off x="2412353" y="332683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9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2353" y="332683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746314"/>
              </p:ext>
            </p:extLst>
          </p:nvPr>
        </p:nvGraphicFramePr>
        <p:xfrm>
          <a:off x="3454394" y="33316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0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54394" y="33316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452859"/>
              </p:ext>
            </p:extLst>
          </p:nvPr>
        </p:nvGraphicFramePr>
        <p:xfrm>
          <a:off x="990599" y="22395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1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0599" y="22395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622114"/>
              </p:ext>
            </p:extLst>
          </p:nvPr>
        </p:nvGraphicFramePr>
        <p:xfrm>
          <a:off x="1824037" y="223955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2" name="Equation" r:id="rId25" imgW="152280" imgH="190440" progId="Equation.DSMT4">
                  <p:embed/>
                </p:oleObj>
              </mc:Choice>
              <mc:Fallback>
                <p:oleObj name="Equation" r:id="rId25" imgW="1522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24037" y="223955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308297"/>
              </p:ext>
            </p:extLst>
          </p:nvPr>
        </p:nvGraphicFramePr>
        <p:xfrm>
          <a:off x="5049837" y="3019933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3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49837" y="3019933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084926"/>
              </p:ext>
            </p:extLst>
          </p:nvPr>
        </p:nvGraphicFramePr>
        <p:xfrm>
          <a:off x="2855118" y="223955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4" name="Equation" r:id="rId26" imgW="152280" imgH="190440" progId="Equation.DSMT4">
                  <p:embed/>
                </p:oleObj>
              </mc:Choice>
              <mc:Fallback>
                <p:oleObj name="Equation" r:id="rId26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55118" y="223955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81870"/>
              </p:ext>
            </p:extLst>
          </p:nvPr>
        </p:nvGraphicFramePr>
        <p:xfrm>
          <a:off x="3980258" y="223955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5" name="Equation" r:id="rId27" imgW="152280" imgH="190440" progId="Equation.DSMT4">
                  <p:embed/>
                </p:oleObj>
              </mc:Choice>
              <mc:Fallback>
                <p:oleObj name="Equation" r:id="rId27" imgW="1522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80258" y="223955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541870"/>
              </p:ext>
            </p:extLst>
          </p:nvPr>
        </p:nvGraphicFramePr>
        <p:xfrm>
          <a:off x="5418138" y="3057525"/>
          <a:ext cx="819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6" name="Equation" r:id="rId28" imgW="545760" imgH="203040" progId="Equation.DSMT4">
                  <p:embed/>
                </p:oleObj>
              </mc:Choice>
              <mc:Fallback>
                <p:oleObj name="Equation" r:id="rId28" imgW="545760" imgH="203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18138" y="3057525"/>
                        <a:ext cx="8191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138709" y="4372549"/>
            <a:ext cx="5472709" cy="2237801"/>
          </a:xfrm>
          <a:prstGeom prst="rect">
            <a:avLst/>
          </a:prstGeom>
        </p:spPr>
      </p:pic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320602"/>
              </p:ext>
            </p:extLst>
          </p:nvPr>
        </p:nvGraphicFramePr>
        <p:xfrm>
          <a:off x="1318717" y="550273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7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18717" y="550273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084062"/>
              </p:ext>
            </p:extLst>
          </p:nvPr>
        </p:nvGraphicFramePr>
        <p:xfrm>
          <a:off x="2412353" y="548153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8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2353" y="548153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398298"/>
              </p:ext>
            </p:extLst>
          </p:nvPr>
        </p:nvGraphicFramePr>
        <p:xfrm>
          <a:off x="3454394" y="548636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54394" y="548636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799937"/>
              </p:ext>
            </p:extLst>
          </p:nvPr>
        </p:nvGraphicFramePr>
        <p:xfrm>
          <a:off x="990599" y="439425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0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0599" y="439425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948269"/>
              </p:ext>
            </p:extLst>
          </p:nvPr>
        </p:nvGraphicFramePr>
        <p:xfrm>
          <a:off x="1824037" y="439425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1" name="Equation" r:id="rId31" imgW="152280" imgH="190440" progId="Equation.DSMT4">
                  <p:embed/>
                </p:oleObj>
              </mc:Choice>
              <mc:Fallback>
                <p:oleObj name="Equation" r:id="rId31" imgW="152280" imgH="190440" progId="Equation.DSMT4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24037" y="439425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394398"/>
              </p:ext>
            </p:extLst>
          </p:nvPr>
        </p:nvGraphicFramePr>
        <p:xfrm>
          <a:off x="5029200" y="5174632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2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29200" y="5174632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045244"/>
              </p:ext>
            </p:extLst>
          </p:nvPr>
        </p:nvGraphicFramePr>
        <p:xfrm>
          <a:off x="2855118" y="439425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3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55118" y="439425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977628"/>
              </p:ext>
            </p:extLst>
          </p:nvPr>
        </p:nvGraphicFramePr>
        <p:xfrm>
          <a:off x="3980258" y="439425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4" name="Equation" r:id="rId33" imgW="152280" imgH="190440" progId="Equation.DSMT4">
                  <p:embed/>
                </p:oleObj>
              </mc:Choice>
              <mc:Fallback>
                <p:oleObj name="Equation" r:id="rId33" imgW="152280" imgH="190440" progId="Equation.DSMT4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80258" y="439425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7" name="Straight Arrow Connector 86"/>
          <p:cNvCxnSpPr/>
          <p:nvPr/>
        </p:nvCxnSpPr>
        <p:spPr>
          <a:xfrm flipV="1">
            <a:off x="3288904" y="4857337"/>
            <a:ext cx="0" cy="320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502301"/>
              </p:ext>
            </p:extLst>
          </p:nvPr>
        </p:nvGraphicFramePr>
        <p:xfrm>
          <a:off x="3082530" y="5212732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5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2530" y="5212732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429442"/>
              </p:ext>
            </p:extLst>
          </p:nvPr>
        </p:nvGraphicFramePr>
        <p:xfrm>
          <a:off x="5389563" y="5038725"/>
          <a:ext cx="762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6" name="Equation" r:id="rId34" imgW="507960" imgH="380880" progId="Equation.DSMT4">
                  <p:embed/>
                </p:oleObj>
              </mc:Choice>
              <mc:Fallback>
                <p:oleObj name="Equation" r:id="rId34" imgW="507960" imgH="380880" progId="Equation.DSMT4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389563" y="5038725"/>
                        <a:ext cx="762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36"/>
          <a:srcRect l="4969" t="12291" r="4193" b="12518"/>
          <a:stretch/>
        </p:blipFill>
        <p:spPr>
          <a:xfrm>
            <a:off x="6953250" y="457200"/>
            <a:ext cx="4953000" cy="1676400"/>
          </a:xfrm>
          <a:prstGeom prst="rect">
            <a:avLst/>
          </a:prstGeom>
        </p:spPr>
      </p:pic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09805"/>
              </p:ext>
            </p:extLst>
          </p:nvPr>
        </p:nvGraphicFramePr>
        <p:xfrm>
          <a:off x="9909174" y="1015886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7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9174" y="1015886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725004"/>
              </p:ext>
            </p:extLst>
          </p:nvPr>
        </p:nvGraphicFramePr>
        <p:xfrm>
          <a:off x="8148143" y="131695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8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48143" y="131695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033452"/>
              </p:ext>
            </p:extLst>
          </p:nvPr>
        </p:nvGraphicFramePr>
        <p:xfrm>
          <a:off x="9241779" y="131695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41779" y="131695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185928"/>
              </p:ext>
            </p:extLst>
          </p:nvPr>
        </p:nvGraphicFramePr>
        <p:xfrm>
          <a:off x="10283820" y="131695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0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83820" y="131695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978890"/>
              </p:ext>
            </p:extLst>
          </p:nvPr>
        </p:nvGraphicFramePr>
        <p:xfrm>
          <a:off x="7820025" y="21907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1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20025" y="21907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712382"/>
              </p:ext>
            </p:extLst>
          </p:nvPr>
        </p:nvGraphicFramePr>
        <p:xfrm>
          <a:off x="8653463" y="219075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2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53463" y="219075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050671"/>
              </p:ext>
            </p:extLst>
          </p:nvPr>
        </p:nvGraphicFramePr>
        <p:xfrm>
          <a:off x="11755438" y="99944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3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755438" y="99944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932401"/>
              </p:ext>
            </p:extLst>
          </p:nvPr>
        </p:nvGraphicFramePr>
        <p:xfrm>
          <a:off x="9684544" y="219075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4" name="Equation" r:id="rId38" imgW="152280" imgH="190440" progId="Equation.DSMT4">
                  <p:embed/>
                </p:oleObj>
              </mc:Choice>
              <mc:Fallback>
                <p:oleObj name="Equation" r:id="rId38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84544" y="219075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149315"/>
              </p:ext>
            </p:extLst>
          </p:nvPr>
        </p:nvGraphicFramePr>
        <p:xfrm>
          <a:off x="10809684" y="219075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5" name="Equation" r:id="rId39" imgW="152280" imgH="190440" progId="Equation.DSMT4">
                  <p:embed/>
                </p:oleObj>
              </mc:Choice>
              <mc:Fallback>
                <p:oleObj name="Equation" r:id="rId39" imgW="1522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09684" y="219075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1" name="Straight Arrow Connector 100"/>
          <p:cNvCxnSpPr/>
          <p:nvPr/>
        </p:nvCxnSpPr>
        <p:spPr>
          <a:xfrm flipV="1">
            <a:off x="10307637" y="1163789"/>
            <a:ext cx="30956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015929"/>
              </p:ext>
            </p:extLst>
          </p:nvPr>
        </p:nvGraphicFramePr>
        <p:xfrm>
          <a:off x="10809684" y="1828800"/>
          <a:ext cx="819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6" name="Equation" r:id="rId40" imgW="545760" imgH="203040" progId="Equation.DSMT4">
                  <p:embed/>
                </p:oleObj>
              </mc:Choice>
              <mc:Fallback>
                <p:oleObj name="Equation" r:id="rId40" imgW="545760" imgH="203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809684" y="1828800"/>
                        <a:ext cx="8191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" name="Picture 102"/>
          <p:cNvPicPr>
            <a:picLocks noChangeAspect="1"/>
          </p:cNvPicPr>
          <p:nvPr/>
        </p:nvPicPr>
        <p:blipFill rotWithShape="1">
          <a:blip r:embed="rId42"/>
          <a:srcRect l="4835" t="13674" r="4308" b="11119"/>
          <a:stretch/>
        </p:blipFill>
        <p:spPr>
          <a:xfrm>
            <a:off x="6934200" y="2438399"/>
            <a:ext cx="4953000" cy="1676401"/>
          </a:xfrm>
          <a:prstGeom prst="rect">
            <a:avLst/>
          </a:prstGeom>
        </p:spPr>
      </p:pic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590162"/>
              </p:ext>
            </p:extLst>
          </p:nvPr>
        </p:nvGraphicFramePr>
        <p:xfrm>
          <a:off x="10912870" y="296227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7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12870" y="296227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732858"/>
              </p:ext>
            </p:extLst>
          </p:nvPr>
        </p:nvGraphicFramePr>
        <p:xfrm>
          <a:off x="8148143" y="32718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8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48143" y="32718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006813"/>
              </p:ext>
            </p:extLst>
          </p:nvPr>
        </p:nvGraphicFramePr>
        <p:xfrm>
          <a:off x="9241779" y="3271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41779" y="3271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593256"/>
              </p:ext>
            </p:extLst>
          </p:nvPr>
        </p:nvGraphicFramePr>
        <p:xfrm>
          <a:off x="10283820" y="3271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0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83820" y="3271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055007"/>
              </p:ext>
            </p:extLst>
          </p:nvPr>
        </p:nvGraphicFramePr>
        <p:xfrm>
          <a:off x="7820025" y="2173962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1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20025" y="2173962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556649"/>
              </p:ext>
            </p:extLst>
          </p:nvPr>
        </p:nvGraphicFramePr>
        <p:xfrm>
          <a:off x="8653463" y="217396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2" name="Equation" r:id="rId43" imgW="152280" imgH="190440" progId="Equation.DSMT4">
                  <p:embed/>
                </p:oleObj>
              </mc:Choice>
              <mc:Fallback>
                <p:oleObj name="Equation" r:id="rId43" imgW="152280" imgH="190440" progId="Equation.DSMT4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53463" y="217396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682562"/>
              </p:ext>
            </p:extLst>
          </p:nvPr>
        </p:nvGraphicFramePr>
        <p:xfrm>
          <a:off x="11755438" y="295433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3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755438" y="295433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282654"/>
              </p:ext>
            </p:extLst>
          </p:nvPr>
        </p:nvGraphicFramePr>
        <p:xfrm>
          <a:off x="9684544" y="217396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4" name="Equation" r:id="rId44" imgW="152280" imgH="190440" progId="Equation.DSMT4">
                  <p:embed/>
                </p:oleObj>
              </mc:Choice>
              <mc:Fallback>
                <p:oleObj name="Equation" r:id="rId44" imgW="152280" imgH="190440" progId="Equation.DSMT4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84544" y="217396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786524"/>
              </p:ext>
            </p:extLst>
          </p:nvPr>
        </p:nvGraphicFramePr>
        <p:xfrm>
          <a:off x="10809684" y="217396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5" name="Equation" r:id="rId45" imgW="152280" imgH="190440" progId="Equation.DSMT4">
                  <p:embed/>
                </p:oleObj>
              </mc:Choice>
              <mc:Fallback>
                <p:oleObj name="Equation" r:id="rId45" imgW="152280" imgH="190440" progId="Equation.DSMT4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09684" y="217396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3" name="Straight Arrow Connector 112"/>
          <p:cNvCxnSpPr/>
          <p:nvPr/>
        </p:nvCxnSpPr>
        <p:spPr>
          <a:xfrm flipV="1">
            <a:off x="11119245" y="2625322"/>
            <a:ext cx="0" cy="320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046720"/>
              </p:ext>
            </p:extLst>
          </p:nvPr>
        </p:nvGraphicFramePr>
        <p:xfrm>
          <a:off x="10801350" y="3662363"/>
          <a:ext cx="762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6" name="Equation" r:id="rId46" imgW="507960" imgH="380880" progId="Equation.DSMT4">
                  <p:embed/>
                </p:oleObj>
              </mc:Choice>
              <mc:Fallback>
                <p:oleObj name="Equation" r:id="rId46" imgW="507960" imgH="380880" progId="Equation.DSMT4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801350" y="3662363"/>
                        <a:ext cx="762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5" name="Picture 114"/>
          <p:cNvPicPr>
            <a:picLocks noChangeAspect="1"/>
          </p:cNvPicPr>
          <p:nvPr/>
        </p:nvPicPr>
        <p:blipFill rotWithShape="1">
          <a:blip r:embed="rId48"/>
          <a:srcRect l="4582" t="13156" r="5880" b="11573"/>
          <a:stretch/>
        </p:blipFill>
        <p:spPr>
          <a:xfrm>
            <a:off x="6934201" y="4648200"/>
            <a:ext cx="4876800" cy="1676400"/>
          </a:xfrm>
          <a:prstGeom prst="rect">
            <a:avLst/>
          </a:prstGeom>
        </p:spPr>
      </p:pic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162767"/>
              </p:ext>
            </p:extLst>
          </p:nvPr>
        </p:nvGraphicFramePr>
        <p:xfrm>
          <a:off x="9925050" y="521017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7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25050" y="521017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495992"/>
              </p:ext>
            </p:extLst>
          </p:nvPr>
        </p:nvGraphicFramePr>
        <p:xfrm>
          <a:off x="8148143" y="548793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8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48143" y="548793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066429"/>
              </p:ext>
            </p:extLst>
          </p:nvPr>
        </p:nvGraphicFramePr>
        <p:xfrm>
          <a:off x="9241779" y="548793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9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106" name="Object 10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41779" y="548793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884716"/>
              </p:ext>
            </p:extLst>
          </p:nvPr>
        </p:nvGraphicFramePr>
        <p:xfrm>
          <a:off x="10283820" y="548793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0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107" name="Object 10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83820" y="548793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736040"/>
              </p:ext>
            </p:extLst>
          </p:nvPr>
        </p:nvGraphicFramePr>
        <p:xfrm>
          <a:off x="7820025" y="4421862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1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108" name="Object 10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20025" y="4421862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Object 1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455862"/>
              </p:ext>
            </p:extLst>
          </p:nvPr>
        </p:nvGraphicFramePr>
        <p:xfrm>
          <a:off x="8653463" y="442186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2" name="Equation" r:id="rId49" imgW="152280" imgH="190440" progId="Equation.DSMT4">
                  <p:embed/>
                </p:oleObj>
              </mc:Choice>
              <mc:Fallback>
                <p:oleObj name="Equation" r:id="rId49" imgW="152280" imgH="190440" progId="Equation.DSMT4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53463" y="442186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51683"/>
              </p:ext>
            </p:extLst>
          </p:nvPr>
        </p:nvGraphicFramePr>
        <p:xfrm>
          <a:off x="11755438" y="520223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3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755438" y="520223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1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858084"/>
              </p:ext>
            </p:extLst>
          </p:nvPr>
        </p:nvGraphicFramePr>
        <p:xfrm>
          <a:off x="9684544" y="442186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4" name="Equation" r:id="rId50" imgW="152280" imgH="190440" progId="Equation.DSMT4">
                  <p:embed/>
                </p:oleObj>
              </mc:Choice>
              <mc:Fallback>
                <p:oleObj name="Equation" r:id="rId50" imgW="152280" imgH="190440" progId="Equation.DSMT4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84544" y="442186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1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470314"/>
              </p:ext>
            </p:extLst>
          </p:nvPr>
        </p:nvGraphicFramePr>
        <p:xfrm>
          <a:off x="10809684" y="4421862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5" name="Equation" r:id="rId51" imgW="152280" imgH="190440" progId="Equation.DSMT4">
                  <p:embed/>
                </p:oleObj>
              </mc:Choice>
              <mc:Fallback>
                <p:oleObj name="Equation" r:id="rId51" imgW="152280" imgH="190440" progId="Equation.DSMT4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09684" y="4421862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5" name="Straight Arrow Connector 124"/>
          <p:cNvCxnSpPr/>
          <p:nvPr/>
        </p:nvCxnSpPr>
        <p:spPr>
          <a:xfrm flipV="1">
            <a:off x="10131425" y="4873222"/>
            <a:ext cx="0" cy="320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6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496407"/>
              </p:ext>
            </p:extLst>
          </p:nvPr>
        </p:nvGraphicFramePr>
        <p:xfrm>
          <a:off x="10601325" y="6062663"/>
          <a:ext cx="685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6" name="Equation" r:id="rId52" imgW="457200" imgH="380880" progId="Equation.DSMT4">
                  <p:embed/>
                </p:oleObj>
              </mc:Choice>
              <mc:Fallback>
                <p:oleObj name="Equation" r:id="rId52" imgW="457200" imgH="380880" progId="Equation.DSMT4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0601325" y="6062663"/>
                        <a:ext cx="6858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002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"/>
          <a:srcRect l="5587" t="12600" r="4641" b="9716"/>
          <a:stretch/>
        </p:blipFill>
        <p:spPr>
          <a:xfrm>
            <a:off x="152400" y="457201"/>
            <a:ext cx="4953000" cy="1752600"/>
          </a:xfrm>
          <a:prstGeom prst="rect">
            <a:avLst/>
          </a:prstGeom>
        </p:spPr>
      </p:pic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597755"/>
              </p:ext>
            </p:extLst>
          </p:nvPr>
        </p:nvGraphicFramePr>
        <p:xfrm>
          <a:off x="5362575" y="1073150"/>
          <a:ext cx="800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5" name="Equation" r:id="rId4" imgW="533160" imgH="203040" progId="Equation.DSMT4">
                  <p:embed/>
                </p:oleObj>
              </mc:Choice>
              <mc:Fallback>
                <p:oleObj name="Equation" r:id="rId4" imgW="533160" imgH="203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62575" y="1073150"/>
                        <a:ext cx="800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Arrow Connector 53"/>
          <p:cNvCxnSpPr/>
          <p:nvPr/>
        </p:nvCxnSpPr>
        <p:spPr>
          <a:xfrm flipV="1">
            <a:off x="3454394" y="1177522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091159"/>
              </p:ext>
            </p:extLst>
          </p:nvPr>
        </p:nvGraphicFramePr>
        <p:xfrm>
          <a:off x="3041645" y="1022741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6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1645" y="1022741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39350"/>
              </p:ext>
            </p:extLst>
          </p:nvPr>
        </p:nvGraphicFramePr>
        <p:xfrm>
          <a:off x="1318717" y="131782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7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18717" y="131782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59848"/>
              </p:ext>
            </p:extLst>
          </p:nvPr>
        </p:nvGraphicFramePr>
        <p:xfrm>
          <a:off x="2412353" y="129661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2353" y="129661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822134"/>
              </p:ext>
            </p:extLst>
          </p:nvPr>
        </p:nvGraphicFramePr>
        <p:xfrm>
          <a:off x="3454394" y="130145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9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54394" y="130145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963952"/>
              </p:ext>
            </p:extLst>
          </p:nvPr>
        </p:nvGraphicFramePr>
        <p:xfrm>
          <a:off x="990599" y="20934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0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0599" y="20934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535522"/>
              </p:ext>
            </p:extLst>
          </p:nvPr>
        </p:nvGraphicFramePr>
        <p:xfrm>
          <a:off x="1824037" y="20934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1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24037" y="20934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587534"/>
              </p:ext>
            </p:extLst>
          </p:nvPr>
        </p:nvGraphicFramePr>
        <p:xfrm>
          <a:off x="4968328" y="99218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2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68328" y="99218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033940"/>
              </p:ext>
            </p:extLst>
          </p:nvPr>
        </p:nvGraphicFramePr>
        <p:xfrm>
          <a:off x="2855118" y="20934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3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55118" y="20934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281365"/>
              </p:ext>
            </p:extLst>
          </p:nvPr>
        </p:nvGraphicFramePr>
        <p:xfrm>
          <a:off x="3980258" y="20934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4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80258" y="20934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24"/>
          <a:srcRect l="5065" t="14617" r="4189" b="10270"/>
          <a:stretch/>
        </p:blipFill>
        <p:spPr>
          <a:xfrm>
            <a:off x="152401" y="2514601"/>
            <a:ext cx="4953000" cy="1676400"/>
          </a:xfrm>
          <a:prstGeom prst="rect">
            <a:avLst/>
          </a:prstGeom>
        </p:spPr>
      </p:pic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808114"/>
              </p:ext>
            </p:extLst>
          </p:nvPr>
        </p:nvGraphicFramePr>
        <p:xfrm>
          <a:off x="5353050" y="2933700"/>
          <a:ext cx="685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5" name="Equation" r:id="rId25" imgW="457200" imgH="380880" progId="Equation.DSMT4">
                  <p:embed/>
                </p:oleObj>
              </mc:Choice>
              <mc:Fallback>
                <p:oleObj name="Equation" r:id="rId25" imgW="457200" imgH="38088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53050" y="2933700"/>
                        <a:ext cx="6858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474162"/>
              </p:ext>
            </p:extLst>
          </p:nvPr>
        </p:nvGraphicFramePr>
        <p:xfrm>
          <a:off x="1329829" y="332898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6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29829" y="332898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350002"/>
              </p:ext>
            </p:extLst>
          </p:nvPr>
        </p:nvGraphicFramePr>
        <p:xfrm>
          <a:off x="2423465" y="330778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7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23465" y="330778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555797"/>
              </p:ext>
            </p:extLst>
          </p:nvPr>
        </p:nvGraphicFramePr>
        <p:xfrm>
          <a:off x="3465506" y="331262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8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65506" y="331262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741047"/>
              </p:ext>
            </p:extLst>
          </p:nvPr>
        </p:nvGraphicFramePr>
        <p:xfrm>
          <a:off x="1001711" y="222050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1711" y="222050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607071"/>
              </p:ext>
            </p:extLst>
          </p:nvPr>
        </p:nvGraphicFramePr>
        <p:xfrm>
          <a:off x="1835149" y="222050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0" name="Equation" r:id="rId27" imgW="152280" imgH="190440" progId="Equation.DSMT4">
                  <p:embed/>
                </p:oleObj>
              </mc:Choice>
              <mc:Fallback>
                <p:oleObj name="Equation" r:id="rId27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35149" y="222050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813469"/>
              </p:ext>
            </p:extLst>
          </p:nvPr>
        </p:nvGraphicFramePr>
        <p:xfrm>
          <a:off x="4968328" y="299821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1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68328" y="299821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633157"/>
              </p:ext>
            </p:extLst>
          </p:nvPr>
        </p:nvGraphicFramePr>
        <p:xfrm>
          <a:off x="2866230" y="222050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2" name="Equation" r:id="rId28" imgW="152280" imgH="190440" progId="Equation.DSMT4">
                  <p:embed/>
                </p:oleObj>
              </mc:Choice>
              <mc:Fallback>
                <p:oleObj name="Equation" r:id="rId28" imgW="1522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66230" y="222050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710230"/>
              </p:ext>
            </p:extLst>
          </p:nvPr>
        </p:nvGraphicFramePr>
        <p:xfrm>
          <a:off x="3991370" y="2220509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" name="Equation" r:id="rId29" imgW="152280" imgH="190440" progId="Equation.DSMT4">
                  <p:embed/>
                </p:oleObj>
              </mc:Choice>
              <mc:Fallback>
                <p:oleObj name="Equation" r:id="rId29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91370" y="2220509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248635"/>
              </p:ext>
            </p:extLst>
          </p:nvPr>
        </p:nvGraphicFramePr>
        <p:xfrm>
          <a:off x="4133692" y="299821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4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116" name="Object 1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33692" y="299821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Arrow Connector 76"/>
          <p:cNvCxnSpPr/>
          <p:nvPr/>
        </p:nvCxnSpPr>
        <p:spPr>
          <a:xfrm flipV="1">
            <a:off x="4340067" y="2661266"/>
            <a:ext cx="0" cy="320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V="1">
            <a:off x="3531388" y="5355716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486996"/>
              </p:ext>
            </p:extLst>
          </p:nvPr>
        </p:nvGraphicFramePr>
        <p:xfrm>
          <a:off x="3118639" y="520093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5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18639" y="520093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133092"/>
              </p:ext>
            </p:extLst>
          </p:nvPr>
        </p:nvGraphicFramePr>
        <p:xfrm>
          <a:off x="1318717" y="549854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6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18717" y="549854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485730"/>
              </p:ext>
            </p:extLst>
          </p:nvPr>
        </p:nvGraphicFramePr>
        <p:xfrm>
          <a:off x="2412353" y="547733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7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2353" y="547733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946220"/>
              </p:ext>
            </p:extLst>
          </p:nvPr>
        </p:nvGraphicFramePr>
        <p:xfrm>
          <a:off x="3454394" y="548217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8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54394" y="548217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184576"/>
              </p:ext>
            </p:extLst>
          </p:nvPr>
        </p:nvGraphicFramePr>
        <p:xfrm>
          <a:off x="990599" y="439006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9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0599" y="439006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117460"/>
              </p:ext>
            </p:extLst>
          </p:nvPr>
        </p:nvGraphicFramePr>
        <p:xfrm>
          <a:off x="1824037" y="439006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0" name="Equation" r:id="rId30" imgW="152280" imgH="190440" progId="Equation.DSMT4">
                  <p:embed/>
                </p:oleObj>
              </mc:Choice>
              <mc:Fallback>
                <p:oleObj name="Equation" r:id="rId30" imgW="152280" imgH="190440" progId="Equation.DSMT4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24037" y="439006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960944"/>
              </p:ext>
            </p:extLst>
          </p:nvPr>
        </p:nvGraphicFramePr>
        <p:xfrm>
          <a:off x="2855118" y="439006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1" name="Equation" r:id="rId31" imgW="152280" imgH="190440" progId="Equation.DSMT4">
                  <p:embed/>
                </p:oleObj>
              </mc:Choice>
              <mc:Fallback>
                <p:oleObj name="Equation" r:id="rId31" imgW="152280" imgH="190440" progId="Equation.DSMT4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55118" y="439006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827025"/>
              </p:ext>
            </p:extLst>
          </p:nvPr>
        </p:nvGraphicFramePr>
        <p:xfrm>
          <a:off x="3980258" y="4390066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2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80258" y="4390066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33"/>
          <a:srcRect l="5643" t="9275" r="4465" b="12937"/>
          <a:stretch/>
        </p:blipFill>
        <p:spPr>
          <a:xfrm>
            <a:off x="152400" y="4571999"/>
            <a:ext cx="4953000" cy="1752601"/>
          </a:xfrm>
          <a:prstGeom prst="rect">
            <a:avLst/>
          </a:prstGeom>
        </p:spPr>
      </p:pic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614773"/>
              </p:ext>
            </p:extLst>
          </p:nvPr>
        </p:nvGraphicFramePr>
        <p:xfrm>
          <a:off x="5007268" y="5162835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3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07268" y="5162835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348342"/>
              </p:ext>
            </p:extLst>
          </p:nvPr>
        </p:nvGraphicFramePr>
        <p:xfrm>
          <a:off x="5353050" y="5181600"/>
          <a:ext cx="819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4" name="Equation" r:id="rId34" imgW="545760" imgH="203040" progId="Equation.DSMT4">
                  <p:embed/>
                </p:oleObj>
              </mc:Choice>
              <mc:Fallback>
                <p:oleObj name="Equation" r:id="rId34" imgW="545760" imgH="203040" progId="Equation.DSMT4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353050" y="5181600"/>
                        <a:ext cx="8191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" name="Picture 91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6694835" y="174207"/>
            <a:ext cx="5497165" cy="2247800"/>
          </a:xfrm>
          <a:prstGeom prst="rect">
            <a:avLst/>
          </a:prstGeom>
        </p:spPr>
      </p:pic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366100"/>
              </p:ext>
            </p:extLst>
          </p:nvPr>
        </p:nvGraphicFramePr>
        <p:xfrm>
          <a:off x="10976770" y="100291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5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76770" y="100291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186273"/>
              </p:ext>
            </p:extLst>
          </p:nvPr>
        </p:nvGraphicFramePr>
        <p:xfrm>
          <a:off x="8182027" y="132755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6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82027" y="132755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207663"/>
              </p:ext>
            </p:extLst>
          </p:nvPr>
        </p:nvGraphicFramePr>
        <p:xfrm>
          <a:off x="9275663" y="130634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7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75663" y="130634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284648"/>
              </p:ext>
            </p:extLst>
          </p:nvPr>
        </p:nvGraphicFramePr>
        <p:xfrm>
          <a:off x="10317704" y="131118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8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317704" y="131118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308282"/>
              </p:ext>
            </p:extLst>
          </p:nvPr>
        </p:nvGraphicFramePr>
        <p:xfrm>
          <a:off x="7853909" y="21907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9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53909" y="21907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259849"/>
              </p:ext>
            </p:extLst>
          </p:nvPr>
        </p:nvGraphicFramePr>
        <p:xfrm>
          <a:off x="8687347" y="219075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0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87347" y="219075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768704"/>
              </p:ext>
            </p:extLst>
          </p:nvPr>
        </p:nvGraphicFramePr>
        <p:xfrm>
          <a:off x="11831638" y="100192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1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831638" y="100192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734825"/>
              </p:ext>
            </p:extLst>
          </p:nvPr>
        </p:nvGraphicFramePr>
        <p:xfrm>
          <a:off x="9718428" y="219075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2" name="Equation" r:id="rId38" imgW="152280" imgH="190440" progId="Equation.DSMT4">
                  <p:embed/>
                </p:oleObj>
              </mc:Choice>
              <mc:Fallback>
                <p:oleObj name="Equation" r:id="rId38" imgW="152280" imgH="190440" progId="Equation.DSMT4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718428" y="219075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074246"/>
              </p:ext>
            </p:extLst>
          </p:nvPr>
        </p:nvGraphicFramePr>
        <p:xfrm>
          <a:off x="10843568" y="219075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3" name="Equation" r:id="rId39" imgW="152280" imgH="190440" progId="Equation.DSMT4">
                  <p:embed/>
                </p:oleObj>
              </mc:Choice>
              <mc:Fallback>
                <p:oleObj name="Equation" r:id="rId39" imgW="152280" imgH="190440" progId="Equation.DSMT4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43568" y="219075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5" name="Straight Arrow Connector 104"/>
          <p:cNvCxnSpPr/>
          <p:nvPr/>
        </p:nvCxnSpPr>
        <p:spPr>
          <a:xfrm flipV="1">
            <a:off x="11187014" y="637606"/>
            <a:ext cx="0" cy="3545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578486"/>
              </p:ext>
            </p:extLst>
          </p:nvPr>
        </p:nvGraphicFramePr>
        <p:xfrm>
          <a:off x="10871200" y="1703388"/>
          <a:ext cx="762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4" name="Equation" r:id="rId40" imgW="507960" imgH="380880" progId="Equation.DSMT4">
                  <p:embed/>
                </p:oleObj>
              </mc:Choice>
              <mc:Fallback>
                <p:oleObj name="Equation" r:id="rId40" imgW="507960" imgH="38088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871200" y="1703388"/>
                        <a:ext cx="762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7" name="Picture 106"/>
          <p:cNvPicPr>
            <a:picLocks noChangeAspect="1"/>
          </p:cNvPicPr>
          <p:nvPr/>
        </p:nvPicPr>
        <p:blipFill rotWithShape="1">
          <a:blip r:embed="rId42"/>
          <a:srcRect l="5719" t="15231" r="5546" b="13563"/>
          <a:stretch/>
        </p:blipFill>
        <p:spPr>
          <a:xfrm>
            <a:off x="7010400" y="2514600"/>
            <a:ext cx="4876800" cy="1600200"/>
          </a:xfrm>
          <a:prstGeom prst="rect">
            <a:avLst/>
          </a:prstGeom>
        </p:spPr>
      </p:pic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886977"/>
              </p:ext>
            </p:extLst>
          </p:nvPr>
        </p:nvGraphicFramePr>
        <p:xfrm>
          <a:off x="10980986" y="2995222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5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80986" y="2995222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762678"/>
              </p:ext>
            </p:extLst>
          </p:nvPr>
        </p:nvGraphicFramePr>
        <p:xfrm>
          <a:off x="8186243" y="331986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6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86243" y="331986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03744"/>
              </p:ext>
            </p:extLst>
          </p:nvPr>
        </p:nvGraphicFramePr>
        <p:xfrm>
          <a:off x="9279879" y="329865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7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79879" y="329865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802201"/>
              </p:ext>
            </p:extLst>
          </p:nvPr>
        </p:nvGraphicFramePr>
        <p:xfrm>
          <a:off x="10321920" y="330349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8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321920" y="330349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855691"/>
              </p:ext>
            </p:extLst>
          </p:nvPr>
        </p:nvGraphicFramePr>
        <p:xfrm>
          <a:off x="7858125" y="221138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9" name="Equation" r:id="rId14" imgW="152280" imgH="190440" progId="Equation.DSMT4">
                  <p:embed/>
                </p:oleObj>
              </mc:Choice>
              <mc:Fallback>
                <p:oleObj name="Equation" r:id="rId14" imgW="152280" imgH="190440" progId="Equation.DSMT4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58125" y="221138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295685"/>
              </p:ext>
            </p:extLst>
          </p:nvPr>
        </p:nvGraphicFramePr>
        <p:xfrm>
          <a:off x="8691563" y="2211387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" name="Equation" r:id="rId43" imgW="152280" imgH="190440" progId="Equation.DSMT4">
                  <p:embed/>
                </p:oleObj>
              </mc:Choice>
              <mc:Fallback>
                <p:oleObj name="Equation" r:id="rId43" imgW="152280" imgH="190440" progId="Equation.DSMT4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91563" y="2211387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482621"/>
              </p:ext>
            </p:extLst>
          </p:nvPr>
        </p:nvGraphicFramePr>
        <p:xfrm>
          <a:off x="11835854" y="2994232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835854" y="2994232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069514"/>
              </p:ext>
            </p:extLst>
          </p:nvPr>
        </p:nvGraphicFramePr>
        <p:xfrm>
          <a:off x="9722644" y="2211387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" name="Equation" r:id="rId44" imgW="152280" imgH="190440" progId="Equation.DSMT4">
                  <p:embed/>
                </p:oleObj>
              </mc:Choice>
              <mc:Fallback>
                <p:oleObj name="Equation" r:id="rId44" imgW="152280" imgH="190440" progId="Equation.DSMT4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722644" y="2211387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430343"/>
              </p:ext>
            </p:extLst>
          </p:nvPr>
        </p:nvGraphicFramePr>
        <p:xfrm>
          <a:off x="10847784" y="2211387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" name="Equation" r:id="rId45" imgW="152280" imgH="190440" progId="Equation.DSMT4">
                  <p:embed/>
                </p:oleObj>
              </mc:Choice>
              <mc:Fallback>
                <p:oleObj name="Equation" r:id="rId45" imgW="152280" imgH="190440" progId="Equation.DSMT4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47784" y="2211387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7" name="Straight Arrow Connector 116"/>
          <p:cNvCxnSpPr/>
          <p:nvPr/>
        </p:nvCxnSpPr>
        <p:spPr>
          <a:xfrm flipV="1">
            <a:off x="11191230" y="2629918"/>
            <a:ext cx="0" cy="3545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18966"/>
              </p:ext>
            </p:extLst>
          </p:nvPr>
        </p:nvGraphicFramePr>
        <p:xfrm>
          <a:off x="10914063" y="3695700"/>
          <a:ext cx="685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" name="Equation" r:id="rId46" imgW="457200" imgH="380880" progId="Equation.DSMT4">
                  <p:embed/>
                </p:oleObj>
              </mc:Choice>
              <mc:Fallback>
                <p:oleObj name="Equation" r:id="rId46" imgW="457200" imgH="380880" progId="Equation.DSMT4">
                  <p:embed/>
                  <p:pic>
                    <p:nvPicPr>
                      <p:cNvPr id="106" name="Object 10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914063" y="3695700"/>
                        <a:ext cx="6858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6115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"/>
          <a:srcRect l="-650" t="11604" r="5573" b="12196"/>
          <a:stretch/>
        </p:blipFill>
        <p:spPr>
          <a:xfrm>
            <a:off x="2133600" y="4876800"/>
            <a:ext cx="5199364" cy="17078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67100" y="203200"/>
            <a:ext cx="2462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/>
              <a:t>3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198961"/>
              </p:ext>
            </p:extLst>
          </p:nvPr>
        </p:nvGraphicFramePr>
        <p:xfrm>
          <a:off x="1981200" y="990600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3" name="Equation" r:id="rId4" imgW="876240" imgH="406080" progId="Equation.DSMT4">
                  <p:embed/>
                </p:oleObj>
              </mc:Choice>
              <mc:Fallback>
                <p:oleObj name="Equation" r:id="rId4" imgW="876240" imgH="4060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1200" y="990600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1447800" y="11430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46902" y="926068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662" y="1230868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47800" y="14478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3600450" y="1198602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77638"/>
              </p:ext>
            </p:extLst>
          </p:nvPr>
        </p:nvGraphicFramePr>
        <p:xfrm>
          <a:off x="4257675" y="1000125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4" name="Equation" r:id="rId6" imgW="495000" imgH="393480" progId="Equation.DSMT4">
                  <p:embed/>
                </p:oleObj>
              </mc:Choice>
              <mc:Fallback>
                <p:oleObj name="Equation" r:id="rId6" imgW="495000" imgH="39348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57675" y="1000125"/>
                        <a:ext cx="74295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15302"/>
              </p:ext>
            </p:extLst>
          </p:nvPr>
        </p:nvGraphicFramePr>
        <p:xfrm>
          <a:off x="247650" y="1809750"/>
          <a:ext cx="76200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5" name="Equation" r:id="rId8" imgW="5079960" imgH="419040" progId="Equation.DSMT4">
                  <p:embed/>
                </p:oleObj>
              </mc:Choice>
              <mc:Fallback>
                <p:oleObj name="Equation" r:id="rId8" imgW="5079960" imgH="4190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7650" y="1809750"/>
                        <a:ext cx="76200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80172"/>
              </p:ext>
            </p:extLst>
          </p:nvPr>
        </p:nvGraphicFramePr>
        <p:xfrm>
          <a:off x="7974013" y="661988"/>
          <a:ext cx="77628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6" name="Equation" r:id="rId10" imgW="177480" imgH="203040" progId="Equation.DSMT4">
                  <p:embed/>
                </p:oleObj>
              </mc:Choice>
              <mc:Fallback>
                <p:oleObj name="Equation" r:id="rId10" imgW="177480" imgH="20304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74013" y="661988"/>
                        <a:ext cx="776287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 flipH="1">
            <a:off x="8685208" y="882955"/>
            <a:ext cx="4520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8394980" y="1480248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195807"/>
              </p:ext>
            </p:extLst>
          </p:nvPr>
        </p:nvGraphicFramePr>
        <p:xfrm>
          <a:off x="8162925" y="1869361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" name="Equation" r:id="rId12" imgW="203040" imgH="152280" progId="Equation.DSMT4">
                  <p:embed/>
                </p:oleObj>
              </mc:Choice>
              <mc:Fallback>
                <p:oleObj name="Equation" r:id="rId12" imgW="203040" imgH="15228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62925" y="1869361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9137253" y="296900"/>
            <a:ext cx="30547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</a:t>
            </a:r>
          </a:p>
          <a:p>
            <a:r>
              <a:rPr lang="en-US" dirty="0" smtClean="0"/>
              <a:t>A short circuit for a cap.</a:t>
            </a:r>
          </a:p>
          <a:p>
            <a:r>
              <a:rPr lang="en-US" dirty="0" smtClean="0"/>
              <a:t>An open circuit for an inductor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9137253" y="1362670"/>
            <a:ext cx="30438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(caps open, shorted inductors)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276225" y="2815789"/>
            <a:ext cx="5504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123</a:t>
            </a:r>
          </a:p>
          <a:p>
            <a:r>
              <a:rPr lang="en-US" dirty="0" smtClean="0"/>
              <a:t>124 </a:t>
            </a:r>
          </a:p>
          <a:p>
            <a:r>
              <a:rPr lang="en-US" dirty="0" smtClean="0"/>
              <a:t>125</a:t>
            </a:r>
          </a:p>
          <a:p>
            <a:r>
              <a:rPr lang="en-US" dirty="0" smtClean="0"/>
              <a:t>126</a:t>
            </a:r>
          </a:p>
          <a:p>
            <a:r>
              <a:rPr lang="en-US" dirty="0" smtClean="0"/>
              <a:t>134</a:t>
            </a:r>
          </a:p>
          <a:p>
            <a:r>
              <a:rPr lang="en-US" dirty="0" smtClean="0"/>
              <a:t>135</a:t>
            </a:r>
          </a:p>
          <a:p>
            <a:r>
              <a:rPr lang="en-US" dirty="0" smtClean="0"/>
              <a:t>136</a:t>
            </a:r>
          </a:p>
          <a:p>
            <a:r>
              <a:rPr lang="en-US" dirty="0" smtClean="0"/>
              <a:t>145</a:t>
            </a:r>
          </a:p>
          <a:p>
            <a:r>
              <a:rPr lang="en-US" dirty="0" smtClean="0"/>
              <a:t>146</a:t>
            </a:r>
          </a:p>
          <a:p>
            <a:r>
              <a:rPr lang="en-US" dirty="0" smtClean="0"/>
              <a:t>156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13744" y="2815789"/>
            <a:ext cx="674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234</a:t>
            </a:r>
            <a:endParaRPr lang="en-US" dirty="0"/>
          </a:p>
          <a:p>
            <a:r>
              <a:rPr lang="en-US" dirty="0"/>
              <a:t>235</a:t>
            </a:r>
          </a:p>
          <a:p>
            <a:r>
              <a:rPr lang="en-US" dirty="0" smtClean="0"/>
              <a:t>236</a:t>
            </a:r>
          </a:p>
          <a:p>
            <a:r>
              <a:rPr lang="en-US" dirty="0" smtClean="0"/>
              <a:t>245</a:t>
            </a:r>
          </a:p>
          <a:p>
            <a:r>
              <a:rPr lang="en-US" dirty="0" smtClean="0"/>
              <a:t>246</a:t>
            </a:r>
          </a:p>
          <a:p>
            <a:r>
              <a:rPr lang="en-US" dirty="0" smtClean="0"/>
              <a:t>256</a:t>
            </a:r>
          </a:p>
          <a:p>
            <a:r>
              <a:rPr lang="en-US" dirty="0" smtClean="0"/>
              <a:t>345</a:t>
            </a:r>
          </a:p>
          <a:p>
            <a:r>
              <a:rPr lang="en-US" dirty="0" smtClean="0"/>
              <a:t>346</a:t>
            </a:r>
          </a:p>
          <a:p>
            <a:r>
              <a:rPr lang="en-US" dirty="0" smtClean="0"/>
              <a:t>356</a:t>
            </a:r>
          </a:p>
          <a:p>
            <a:r>
              <a:rPr lang="en-US" dirty="0" smtClean="0"/>
              <a:t>456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4662888" y="3589528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924224"/>
              </p:ext>
            </p:extLst>
          </p:nvPr>
        </p:nvGraphicFramePr>
        <p:xfrm>
          <a:off x="4250139" y="343474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" name="Equation" r:id="rId14" imgW="203040" imgH="152280" progId="Equation.DSMT4">
                  <p:embed/>
                </p:oleObj>
              </mc:Choice>
              <mc:Fallback>
                <p:oleObj name="Equation" r:id="rId14" imgW="203040" imgH="15228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50139" y="343474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187673"/>
              </p:ext>
            </p:extLst>
          </p:nvPr>
        </p:nvGraphicFramePr>
        <p:xfrm>
          <a:off x="3610354" y="374430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0354" y="374430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357504"/>
              </p:ext>
            </p:extLst>
          </p:nvPr>
        </p:nvGraphicFramePr>
        <p:xfrm>
          <a:off x="4703990" y="372310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03990" y="372310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105097"/>
              </p:ext>
            </p:extLst>
          </p:nvPr>
        </p:nvGraphicFramePr>
        <p:xfrm>
          <a:off x="5746031" y="372794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1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46031" y="372794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205354"/>
              </p:ext>
            </p:extLst>
          </p:nvPr>
        </p:nvGraphicFramePr>
        <p:xfrm>
          <a:off x="3282236" y="265173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82236" y="265173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629424"/>
              </p:ext>
            </p:extLst>
          </p:nvPr>
        </p:nvGraphicFramePr>
        <p:xfrm>
          <a:off x="4115674" y="265173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" name="Equation" r:id="rId24" imgW="152280" imgH="190440" progId="Equation.DSMT4">
                  <p:embed/>
                </p:oleObj>
              </mc:Choice>
              <mc:Fallback>
                <p:oleObj name="Equation" r:id="rId24" imgW="152280" imgH="190440" progId="Equation.DSMT4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15674" y="265173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933801"/>
              </p:ext>
            </p:extLst>
          </p:nvPr>
        </p:nvGraphicFramePr>
        <p:xfrm>
          <a:off x="7248853" y="3413541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48853" y="3413541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628825"/>
              </p:ext>
            </p:extLst>
          </p:nvPr>
        </p:nvGraphicFramePr>
        <p:xfrm>
          <a:off x="5146755" y="265173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" name="Equation" r:id="rId28" imgW="152280" imgH="190440" progId="Equation.DSMT4">
                  <p:embed/>
                </p:oleObj>
              </mc:Choice>
              <mc:Fallback>
                <p:oleObj name="Equation" r:id="rId28" imgW="152280" imgH="190440" progId="Equation.DSMT4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46755" y="265173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33169"/>
              </p:ext>
            </p:extLst>
          </p:nvPr>
        </p:nvGraphicFramePr>
        <p:xfrm>
          <a:off x="6271895" y="265173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" name="Equation" r:id="rId30" imgW="152280" imgH="190440" progId="Equation.DSMT4">
                  <p:embed/>
                </p:oleObj>
              </mc:Choice>
              <mc:Fallback>
                <p:oleObj name="Equation" r:id="rId30" imgW="152280" imgH="190440" progId="Equation.DSMT4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71895" y="265173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009008"/>
              </p:ext>
            </p:extLst>
          </p:nvPr>
        </p:nvGraphicFramePr>
        <p:xfrm>
          <a:off x="7696200" y="3441700"/>
          <a:ext cx="857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" name="Equation" r:id="rId32" imgW="571320" imgH="203040" progId="Equation.DSMT4">
                  <p:embed/>
                </p:oleObj>
              </mc:Choice>
              <mc:Fallback>
                <p:oleObj name="Equation" r:id="rId32" imgW="571320" imgH="2030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696200" y="3441700"/>
                        <a:ext cx="857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Arrow Connector 34"/>
          <p:cNvCxnSpPr/>
          <p:nvPr/>
        </p:nvCxnSpPr>
        <p:spPr>
          <a:xfrm flipV="1">
            <a:off x="5594404" y="5135754"/>
            <a:ext cx="0" cy="2742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581482"/>
              </p:ext>
            </p:extLst>
          </p:nvPr>
        </p:nvGraphicFramePr>
        <p:xfrm>
          <a:off x="5388029" y="542004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" name="Equation" r:id="rId14" imgW="203040" imgH="152280" progId="Equation.DSMT4">
                  <p:embed/>
                </p:oleObj>
              </mc:Choice>
              <mc:Fallback>
                <p:oleObj name="Equation" r:id="rId14" imgW="203040" imgH="15228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88029" y="542004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260152"/>
              </p:ext>
            </p:extLst>
          </p:nvPr>
        </p:nvGraphicFramePr>
        <p:xfrm>
          <a:off x="3612669" y="57407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2669" y="57407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999724"/>
              </p:ext>
            </p:extLst>
          </p:nvPr>
        </p:nvGraphicFramePr>
        <p:xfrm>
          <a:off x="4706305" y="57195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0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06305" y="57195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840006"/>
              </p:ext>
            </p:extLst>
          </p:nvPr>
        </p:nvGraphicFramePr>
        <p:xfrm>
          <a:off x="5748346" y="57244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1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48346" y="57244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800847"/>
              </p:ext>
            </p:extLst>
          </p:nvPr>
        </p:nvGraphicFramePr>
        <p:xfrm>
          <a:off x="3284551" y="46482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2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84551" y="46482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10176"/>
              </p:ext>
            </p:extLst>
          </p:nvPr>
        </p:nvGraphicFramePr>
        <p:xfrm>
          <a:off x="4117989" y="46482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3" name="Equation" r:id="rId24" imgW="152280" imgH="190440" progId="Equation.DSMT4">
                  <p:embed/>
                </p:oleObj>
              </mc:Choice>
              <mc:Fallback>
                <p:oleObj name="Equation" r:id="rId24" imgW="1522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17989" y="46482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834806"/>
              </p:ext>
            </p:extLst>
          </p:nvPr>
        </p:nvGraphicFramePr>
        <p:xfrm>
          <a:off x="7251168" y="54100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51168" y="54100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427519"/>
              </p:ext>
            </p:extLst>
          </p:nvPr>
        </p:nvGraphicFramePr>
        <p:xfrm>
          <a:off x="5149070" y="46482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5" name="Equation" r:id="rId28" imgW="152280" imgH="190440" progId="Equation.DSMT4">
                  <p:embed/>
                </p:oleObj>
              </mc:Choice>
              <mc:Fallback>
                <p:oleObj name="Equation" r:id="rId28" imgW="1522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49070" y="46482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631205"/>
              </p:ext>
            </p:extLst>
          </p:nvPr>
        </p:nvGraphicFramePr>
        <p:xfrm>
          <a:off x="6274210" y="46482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" name="Equation" r:id="rId30" imgW="152280" imgH="190440" progId="Equation.DSMT4">
                  <p:embed/>
                </p:oleObj>
              </mc:Choice>
              <mc:Fallback>
                <p:oleObj name="Equation" r:id="rId30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74210" y="46482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608037"/>
              </p:ext>
            </p:extLst>
          </p:nvPr>
        </p:nvGraphicFramePr>
        <p:xfrm>
          <a:off x="7726362" y="5305425"/>
          <a:ext cx="800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" name="Equation" r:id="rId34" imgW="533160" imgH="380880" progId="Equation.DSMT4">
                  <p:embed/>
                </p:oleObj>
              </mc:Choice>
              <mc:Fallback>
                <p:oleObj name="Equation" r:id="rId34" imgW="533160" imgH="38088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26362" y="5305425"/>
                        <a:ext cx="800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36"/>
          <a:srcRect l="4661" t="14166" r="4016" b="13844"/>
          <a:stretch/>
        </p:blipFill>
        <p:spPr>
          <a:xfrm>
            <a:off x="2438401" y="2971799"/>
            <a:ext cx="4953000" cy="160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21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3"/>
          <a:srcRect l="5564" t="15022" r="4018" b="13596"/>
          <a:stretch/>
        </p:blipFill>
        <p:spPr>
          <a:xfrm>
            <a:off x="6934199" y="4724400"/>
            <a:ext cx="4953001" cy="160020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2259784"/>
            <a:ext cx="5470663" cy="223878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213770"/>
              </p:ext>
            </p:extLst>
          </p:nvPr>
        </p:nvGraphicFramePr>
        <p:xfrm>
          <a:off x="1250469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4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0469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510469"/>
              </p:ext>
            </p:extLst>
          </p:nvPr>
        </p:nvGraphicFramePr>
        <p:xfrm>
          <a:off x="2344105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5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4105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951582"/>
              </p:ext>
            </p:extLst>
          </p:nvPr>
        </p:nvGraphicFramePr>
        <p:xfrm>
          <a:off x="3386146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6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86146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630768"/>
              </p:ext>
            </p:extLst>
          </p:nvPr>
        </p:nvGraphicFramePr>
        <p:xfrm>
          <a:off x="922351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7" name="Equation" r:id="rId11" imgW="152280" imgH="190440" progId="Equation.DSMT4">
                  <p:embed/>
                </p:oleObj>
              </mc:Choice>
              <mc:Fallback>
                <p:oleObj name="Equation" r:id="rId11" imgW="152280" imgH="1904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2351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256756"/>
              </p:ext>
            </p:extLst>
          </p:nvPr>
        </p:nvGraphicFramePr>
        <p:xfrm>
          <a:off x="1755789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8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55789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430005"/>
              </p:ext>
            </p:extLst>
          </p:nvPr>
        </p:nvGraphicFramePr>
        <p:xfrm>
          <a:off x="4888968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9" name="Equation" r:id="rId15" imgW="177480" imgH="190440" progId="Equation.DSMT4">
                  <p:embed/>
                </p:oleObj>
              </mc:Choice>
              <mc:Fallback>
                <p:oleObj name="Equation" r:id="rId15" imgW="177480" imgH="190440" progId="Equation.DSMT4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88968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666308"/>
              </p:ext>
            </p:extLst>
          </p:nvPr>
        </p:nvGraphicFramePr>
        <p:xfrm>
          <a:off x="2786870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0" name="Equation" r:id="rId17" imgW="152280" imgH="190440" progId="Equation.DSMT4">
                  <p:embed/>
                </p:oleObj>
              </mc:Choice>
              <mc:Fallback>
                <p:oleObj name="Equation" r:id="rId17" imgW="152280" imgH="19044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86870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609460"/>
              </p:ext>
            </p:extLst>
          </p:nvPr>
        </p:nvGraphicFramePr>
        <p:xfrm>
          <a:off x="3912010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1" name="Equation" r:id="rId19" imgW="152280" imgH="190440" progId="Equation.DSMT4">
                  <p:embed/>
                </p:oleObj>
              </mc:Choice>
              <mc:Fallback>
                <p:oleObj name="Equation" r:id="rId19" imgW="152280" imgH="1904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12010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953646"/>
              </p:ext>
            </p:extLst>
          </p:nvPr>
        </p:nvGraphicFramePr>
        <p:xfrm>
          <a:off x="5335588" y="942975"/>
          <a:ext cx="857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2" name="Equation" r:id="rId21" imgW="571320" imgH="203040" progId="Equation.DSMT4">
                  <p:embed/>
                </p:oleObj>
              </mc:Choice>
              <mc:Fallback>
                <p:oleObj name="Equation" r:id="rId21" imgW="571320" imgH="2030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335588" y="942975"/>
                        <a:ext cx="857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3"/>
          <a:srcRect l="4720" t="14582" r="4335" b="13726"/>
          <a:stretch/>
        </p:blipFill>
        <p:spPr>
          <a:xfrm>
            <a:off x="76200" y="457200"/>
            <a:ext cx="4953000" cy="1600200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V="1">
            <a:off x="3364943" y="1118530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50479"/>
              </p:ext>
            </p:extLst>
          </p:nvPr>
        </p:nvGraphicFramePr>
        <p:xfrm>
          <a:off x="2915981" y="94059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3" name="Equation" r:id="rId24" imgW="203040" imgH="152280" progId="Equation.DSMT4">
                  <p:embed/>
                </p:oleObj>
              </mc:Choice>
              <mc:Fallback>
                <p:oleObj name="Equation" r:id="rId24" imgW="203040" imgH="15228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15981" y="94059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6"/>
          <a:srcRect l="5786" t="11012" r="5839" b="13691"/>
          <a:stretch/>
        </p:blipFill>
        <p:spPr>
          <a:xfrm>
            <a:off x="152400" y="2514600"/>
            <a:ext cx="4800600" cy="1676400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089159"/>
              </p:ext>
            </p:extLst>
          </p:nvPr>
        </p:nvGraphicFramePr>
        <p:xfrm>
          <a:off x="1250469" y="340038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4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0469" y="340038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660289"/>
              </p:ext>
            </p:extLst>
          </p:nvPr>
        </p:nvGraphicFramePr>
        <p:xfrm>
          <a:off x="2344105" y="33791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5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4105" y="33791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077461"/>
              </p:ext>
            </p:extLst>
          </p:nvPr>
        </p:nvGraphicFramePr>
        <p:xfrm>
          <a:off x="3386146" y="338401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6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86146" y="338401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46081"/>
              </p:ext>
            </p:extLst>
          </p:nvPr>
        </p:nvGraphicFramePr>
        <p:xfrm>
          <a:off x="922351" y="230780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7" name="Equation" r:id="rId11" imgW="152280" imgH="190440" progId="Equation.DSMT4">
                  <p:embed/>
                </p:oleObj>
              </mc:Choice>
              <mc:Fallback>
                <p:oleObj name="Equation" r:id="rId11" imgW="1522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2351" y="230780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713967"/>
              </p:ext>
            </p:extLst>
          </p:nvPr>
        </p:nvGraphicFramePr>
        <p:xfrm>
          <a:off x="1755789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8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55789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865116"/>
              </p:ext>
            </p:extLst>
          </p:nvPr>
        </p:nvGraphicFramePr>
        <p:xfrm>
          <a:off x="4888968" y="306961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59" name="Equation" r:id="rId15" imgW="177480" imgH="190440" progId="Equation.DSMT4">
                  <p:embed/>
                </p:oleObj>
              </mc:Choice>
              <mc:Fallback>
                <p:oleObj name="Equation" r:id="rId15" imgW="1774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88968" y="306961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42680"/>
              </p:ext>
            </p:extLst>
          </p:nvPr>
        </p:nvGraphicFramePr>
        <p:xfrm>
          <a:off x="2786870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0" name="Equation" r:id="rId17" imgW="152280" imgH="190440" progId="Equation.DSMT4">
                  <p:embed/>
                </p:oleObj>
              </mc:Choice>
              <mc:Fallback>
                <p:oleObj name="Equation" r:id="rId17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86870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735496"/>
              </p:ext>
            </p:extLst>
          </p:nvPr>
        </p:nvGraphicFramePr>
        <p:xfrm>
          <a:off x="3912010" y="23078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1" name="Equation" r:id="rId19" imgW="152280" imgH="190440" progId="Equation.DSMT4">
                  <p:embed/>
                </p:oleObj>
              </mc:Choice>
              <mc:Fallback>
                <p:oleObj name="Equation" r:id="rId19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12010" y="23078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393825"/>
              </p:ext>
            </p:extLst>
          </p:nvPr>
        </p:nvGraphicFramePr>
        <p:xfrm>
          <a:off x="5364163" y="2965450"/>
          <a:ext cx="800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2" name="Equation" r:id="rId27" imgW="533160" imgH="380880" progId="Equation.DSMT4">
                  <p:embed/>
                </p:oleObj>
              </mc:Choice>
              <mc:Fallback>
                <p:oleObj name="Equation" r:id="rId27" imgW="533160" imgH="38088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364163" y="2965450"/>
                        <a:ext cx="800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flipV="1">
            <a:off x="4267200" y="2764814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04062"/>
              </p:ext>
            </p:extLst>
          </p:nvPr>
        </p:nvGraphicFramePr>
        <p:xfrm>
          <a:off x="4092432" y="312162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3" name="Equation" r:id="rId24" imgW="203040" imgH="152280" progId="Equation.DSMT4">
                  <p:embed/>
                </p:oleObj>
              </mc:Choice>
              <mc:Fallback>
                <p:oleObj name="Equation" r:id="rId24" imgW="203040" imgH="15228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092432" y="312162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3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156451" y="4486291"/>
            <a:ext cx="5414954" cy="2219309"/>
          </a:xfrm>
          <a:prstGeom prst="rect">
            <a:avLst/>
          </a:prstGeom>
        </p:spPr>
      </p:pic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108698"/>
              </p:ext>
            </p:extLst>
          </p:nvPr>
        </p:nvGraphicFramePr>
        <p:xfrm>
          <a:off x="1250469" y="561018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4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0469" y="561018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68424"/>
              </p:ext>
            </p:extLst>
          </p:nvPr>
        </p:nvGraphicFramePr>
        <p:xfrm>
          <a:off x="2344105" y="55889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5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4105" y="55889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213512"/>
              </p:ext>
            </p:extLst>
          </p:nvPr>
        </p:nvGraphicFramePr>
        <p:xfrm>
          <a:off x="3386146" y="559381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6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86146" y="559381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388193"/>
              </p:ext>
            </p:extLst>
          </p:nvPr>
        </p:nvGraphicFramePr>
        <p:xfrm>
          <a:off x="922351" y="451760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7" name="Equation" r:id="rId11" imgW="152280" imgH="190440" progId="Equation.DSMT4">
                  <p:embed/>
                </p:oleObj>
              </mc:Choice>
              <mc:Fallback>
                <p:oleObj name="Equation" r:id="rId11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2351" y="451760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546195"/>
              </p:ext>
            </p:extLst>
          </p:nvPr>
        </p:nvGraphicFramePr>
        <p:xfrm>
          <a:off x="1755789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8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55789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88727"/>
              </p:ext>
            </p:extLst>
          </p:nvPr>
        </p:nvGraphicFramePr>
        <p:xfrm>
          <a:off x="4888968" y="527941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9" name="Equation" r:id="rId15" imgW="177480" imgH="190440" progId="Equation.DSMT4">
                  <p:embed/>
                </p:oleObj>
              </mc:Choice>
              <mc:Fallback>
                <p:oleObj name="Equation" r:id="rId15" imgW="1774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88968" y="527941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400547"/>
              </p:ext>
            </p:extLst>
          </p:nvPr>
        </p:nvGraphicFramePr>
        <p:xfrm>
          <a:off x="2786870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0" name="Equation" r:id="rId17" imgW="152280" imgH="190440" progId="Equation.DSMT4">
                  <p:embed/>
                </p:oleObj>
              </mc:Choice>
              <mc:Fallback>
                <p:oleObj name="Equation" r:id="rId17" imgW="1522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86870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476857"/>
              </p:ext>
            </p:extLst>
          </p:nvPr>
        </p:nvGraphicFramePr>
        <p:xfrm>
          <a:off x="3912010" y="4517608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1" name="Equation" r:id="rId19" imgW="152280" imgH="190440" progId="Equation.DSMT4">
                  <p:embed/>
                </p:oleObj>
              </mc:Choice>
              <mc:Fallback>
                <p:oleObj name="Equation" r:id="rId19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12010" y="4517608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411980"/>
              </p:ext>
            </p:extLst>
          </p:nvPr>
        </p:nvGraphicFramePr>
        <p:xfrm>
          <a:off x="5402263" y="5175250"/>
          <a:ext cx="723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2" name="Equation" r:id="rId30" imgW="482400" imgH="380880" progId="Equation.DSMT4">
                  <p:embed/>
                </p:oleObj>
              </mc:Choice>
              <mc:Fallback>
                <p:oleObj name="Equation" r:id="rId30" imgW="482400" imgH="38088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402263" y="5175250"/>
                        <a:ext cx="7239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Arrow Connector 44"/>
          <p:cNvCxnSpPr/>
          <p:nvPr/>
        </p:nvCxnSpPr>
        <p:spPr>
          <a:xfrm flipV="1">
            <a:off x="3298968" y="4974614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374056"/>
              </p:ext>
            </p:extLst>
          </p:nvPr>
        </p:nvGraphicFramePr>
        <p:xfrm>
          <a:off x="3124200" y="533142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3" name="Equation" r:id="rId24" imgW="203040" imgH="152280" progId="Equation.DSMT4">
                  <p:embed/>
                </p:oleObj>
              </mc:Choice>
              <mc:Fallback>
                <p:oleObj name="Equation" r:id="rId24" imgW="203040" imgH="15228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24200" y="533142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283668"/>
              </p:ext>
            </p:extLst>
          </p:nvPr>
        </p:nvGraphicFramePr>
        <p:xfrm>
          <a:off x="8101037" y="12449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4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01037" y="12449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42739"/>
              </p:ext>
            </p:extLst>
          </p:nvPr>
        </p:nvGraphicFramePr>
        <p:xfrm>
          <a:off x="9194673" y="12237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5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94673" y="12237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511696"/>
              </p:ext>
            </p:extLst>
          </p:nvPr>
        </p:nvGraphicFramePr>
        <p:xfrm>
          <a:off x="10236714" y="122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6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36714" y="122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042888"/>
              </p:ext>
            </p:extLst>
          </p:nvPr>
        </p:nvGraphicFramePr>
        <p:xfrm>
          <a:off x="7772919" y="1524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7" name="Equation" r:id="rId11" imgW="152280" imgH="190440" progId="Equation.DSMT4">
                  <p:embed/>
                </p:oleObj>
              </mc:Choice>
              <mc:Fallback>
                <p:oleObj name="Equation" r:id="rId11" imgW="1522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72919" y="1524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158094"/>
              </p:ext>
            </p:extLst>
          </p:nvPr>
        </p:nvGraphicFramePr>
        <p:xfrm>
          <a:off x="8606357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8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06357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568780"/>
              </p:ext>
            </p:extLst>
          </p:nvPr>
        </p:nvGraphicFramePr>
        <p:xfrm>
          <a:off x="11739536" y="9142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79" name="Equation" r:id="rId15" imgW="177480" imgH="190440" progId="Equation.DSMT4">
                  <p:embed/>
                </p:oleObj>
              </mc:Choice>
              <mc:Fallback>
                <p:oleObj name="Equation" r:id="rId15" imgW="1774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739536" y="9142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79611"/>
              </p:ext>
            </p:extLst>
          </p:nvPr>
        </p:nvGraphicFramePr>
        <p:xfrm>
          <a:off x="963743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0" name="Equation" r:id="rId17" imgW="152280" imgH="190440" progId="Equation.DSMT4">
                  <p:embed/>
                </p:oleObj>
              </mc:Choice>
              <mc:Fallback>
                <p:oleObj name="Equation" r:id="rId17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3743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419579"/>
              </p:ext>
            </p:extLst>
          </p:nvPr>
        </p:nvGraphicFramePr>
        <p:xfrm>
          <a:off x="10762578" y="1524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1" name="Equation" r:id="rId19" imgW="152280" imgH="190440" progId="Equation.DSMT4">
                  <p:embed/>
                </p:oleObj>
              </mc:Choice>
              <mc:Fallback>
                <p:oleObj name="Equation" r:id="rId19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62578" y="1524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Arrow Connector 56"/>
          <p:cNvCxnSpPr/>
          <p:nvPr/>
        </p:nvCxnSpPr>
        <p:spPr>
          <a:xfrm flipV="1">
            <a:off x="10215511" y="1118530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317611"/>
              </p:ext>
            </p:extLst>
          </p:nvPr>
        </p:nvGraphicFramePr>
        <p:xfrm>
          <a:off x="9766549" y="94059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2" name="Equation" r:id="rId24" imgW="203040" imgH="152280" progId="Equation.DSMT4">
                  <p:embed/>
                </p:oleObj>
              </mc:Choice>
              <mc:Fallback>
                <p:oleObj name="Equation" r:id="rId24" imgW="203040" imgH="15228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766549" y="94059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32"/>
          <a:srcRect l="5220" t="11846" r="4182" b="9817"/>
          <a:stretch/>
        </p:blipFill>
        <p:spPr>
          <a:xfrm>
            <a:off x="6934200" y="381000"/>
            <a:ext cx="4953000" cy="1752600"/>
          </a:xfrm>
          <a:prstGeom prst="rect">
            <a:avLst/>
          </a:prstGeom>
        </p:spPr>
      </p:pic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64866"/>
              </p:ext>
            </p:extLst>
          </p:nvPr>
        </p:nvGraphicFramePr>
        <p:xfrm>
          <a:off x="10772775" y="1811338"/>
          <a:ext cx="838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3" name="Equation" r:id="rId33" imgW="558720" imgH="203040" progId="Equation.DSMT4">
                  <p:embed/>
                </p:oleObj>
              </mc:Choice>
              <mc:Fallback>
                <p:oleObj name="Equation" r:id="rId33" imgW="558720" imgH="2030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772775" y="1811338"/>
                        <a:ext cx="838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68432"/>
              </p:ext>
            </p:extLst>
          </p:nvPr>
        </p:nvGraphicFramePr>
        <p:xfrm>
          <a:off x="10917359" y="3901539"/>
          <a:ext cx="723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4" name="Equation" r:id="rId35" imgW="482400" imgH="380880" progId="Equation.DSMT4">
                  <p:embed/>
                </p:oleObj>
              </mc:Choice>
              <mc:Fallback>
                <p:oleObj name="Equation" r:id="rId35" imgW="482400" imgH="380880" progId="Equation.DSMT4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917359" y="3901539"/>
                        <a:ext cx="7239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022171"/>
              </p:ext>
            </p:extLst>
          </p:nvPr>
        </p:nvGraphicFramePr>
        <p:xfrm>
          <a:off x="10882286" y="6027502"/>
          <a:ext cx="857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5" name="Equation" r:id="rId37" imgW="571320" imgH="203040" progId="Equation.DSMT4">
                  <p:embed/>
                </p:oleObj>
              </mc:Choice>
              <mc:Fallback>
                <p:oleObj name="Equation" r:id="rId37" imgW="571320" imgH="203040" progId="Equation.DSMT4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882286" y="6027502"/>
                        <a:ext cx="857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149973"/>
              </p:ext>
            </p:extLst>
          </p:nvPr>
        </p:nvGraphicFramePr>
        <p:xfrm>
          <a:off x="8108469" y="337857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6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08469" y="337857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195664"/>
              </p:ext>
            </p:extLst>
          </p:nvPr>
        </p:nvGraphicFramePr>
        <p:xfrm>
          <a:off x="9202105" y="335737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7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02105" y="335737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849541"/>
              </p:ext>
            </p:extLst>
          </p:nvPr>
        </p:nvGraphicFramePr>
        <p:xfrm>
          <a:off x="10244146" y="3362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8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44146" y="3362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687928"/>
              </p:ext>
            </p:extLst>
          </p:nvPr>
        </p:nvGraphicFramePr>
        <p:xfrm>
          <a:off x="7780351" y="228600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89" name="Equation" r:id="rId11" imgW="152280" imgH="190440" progId="Equation.DSMT4">
                  <p:embed/>
                </p:oleObj>
              </mc:Choice>
              <mc:Fallback>
                <p:oleObj name="Equation" r:id="rId11" imgW="152280" imgH="19044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80351" y="228600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179239"/>
              </p:ext>
            </p:extLst>
          </p:nvPr>
        </p:nvGraphicFramePr>
        <p:xfrm>
          <a:off x="8613789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0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13789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053288"/>
              </p:ext>
            </p:extLst>
          </p:nvPr>
        </p:nvGraphicFramePr>
        <p:xfrm>
          <a:off x="11746968" y="30478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1" name="Equation" r:id="rId15" imgW="177480" imgH="190440" progId="Equation.DSMT4">
                  <p:embed/>
                </p:oleObj>
              </mc:Choice>
              <mc:Fallback>
                <p:oleObj name="Equation" r:id="rId15" imgW="177480" imgH="190440" progId="Equation.DSMT4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746968" y="30478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095487"/>
              </p:ext>
            </p:extLst>
          </p:nvPr>
        </p:nvGraphicFramePr>
        <p:xfrm>
          <a:off x="964487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2" name="Equation" r:id="rId17" imgW="152280" imgH="190440" progId="Equation.DSMT4">
                  <p:embed/>
                </p:oleObj>
              </mc:Choice>
              <mc:Fallback>
                <p:oleObj name="Equation" r:id="rId17" imgW="152280" imgH="190440" progId="Equation.DSMT4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4487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653970"/>
              </p:ext>
            </p:extLst>
          </p:nvPr>
        </p:nvGraphicFramePr>
        <p:xfrm>
          <a:off x="10770010" y="2286000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3" name="Equation" r:id="rId19" imgW="152280" imgH="190440" progId="Equation.DSMT4">
                  <p:embed/>
                </p:oleObj>
              </mc:Choice>
              <mc:Fallback>
                <p:oleObj name="Equation" r:id="rId19" imgW="152280" imgH="190440" progId="Equation.DSMT4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70010" y="2286000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Arrow Connector 73"/>
          <p:cNvCxnSpPr/>
          <p:nvPr/>
        </p:nvCxnSpPr>
        <p:spPr>
          <a:xfrm flipV="1">
            <a:off x="11151624" y="2690995"/>
            <a:ext cx="0" cy="3048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401495"/>
              </p:ext>
            </p:extLst>
          </p:nvPr>
        </p:nvGraphicFramePr>
        <p:xfrm>
          <a:off x="10976856" y="304780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4" name="Equation" r:id="rId24" imgW="203040" imgH="152280" progId="Equation.DSMT4">
                  <p:embed/>
                </p:oleObj>
              </mc:Choice>
              <mc:Fallback>
                <p:oleObj name="Equation" r:id="rId24" imgW="203040" imgH="15228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976856" y="304780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326581"/>
              </p:ext>
            </p:extLst>
          </p:nvPr>
        </p:nvGraphicFramePr>
        <p:xfrm>
          <a:off x="8095108" y="54956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5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95108" y="54956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389127"/>
              </p:ext>
            </p:extLst>
          </p:nvPr>
        </p:nvGraphicFramePr>
        <p:xfrm>
          <a:off x="9188744" y="54744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6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88744" y="54744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270376"/>
              </p:ext>
            </p:extLst>
          </p:nvPr>
        </p:nvGraphicFramePr>
        <p:xfrm>
          <a:off x="10230785" y="547929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7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30785" y="547929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052270"/>
              </p:ext>
            </p:extLst>
          </p:nvPr>
        </p:nvGraphicFramePr>
        <p:xfrm>
          <a:off x="7766990" y="440308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8" name="Equation" r:id="rId11" imgW="152280" imgH="190440" progId="Equation.DSMT4">
                  <p:embed/>
                </p:oleObj>
              </mc:Choice>
              <mc:Fallback>
                <p:oleObj name="Equation" r:id="rId11" imgW="152280" imgH="190440" progId="Equation.DSMT4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66990" y="440308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566764"/>
              </p:ext>
            </p:extLst>
          </p:nvPr>
        </p:nvGraphicFramePr>
        <p:xfrm>
          <a:off x="8600428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99" name="Equation" r:id="rId13" imgW="152280" imgH="190440" progId="Equation.DSMT4">
                  <p:embed/>
                </p:oleObj>
              </mc:Choice>
              <mc:Fallback>
                <p:oleObj name="Equation" r:id="rId13" imgW="152280" imgH="190440" progId="Equation.DSMT4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00428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238675"/>
              </p:ext>
            </p:extLst>
          </p:nvPr>
        </p:nvGraphicFramePr>
        <p:xfrm>
          <a:off x="11733607" y="5164891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00" name="Equation" r:id="rId15" imgW="177480" imgH="190440" progId="Equation.DSMT4">
                  <p:embed/>
                </p:oleObj>
              </mc:Choice>
              <mc:Fallback>
                <p:oleObj name="Equation" r:id="rId15" imgW="177480" imgH="190440" progId="Equation.DSMT4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733607" y="5164891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796592"/>
              </p:ext>
            </p:extLst>
          </p:nvPr>
        </p:nvGraphicFramePr>
        <p:xfrm>
          <a:off x="963150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01" name="Equation" r:id="rId17" imgW="152280" imgH="190440" progId="Equation.DSMT4">
                  <p:embed/>
                </p:oleObj>
              </mc:Choice>
              <mc:Fallback>
                <p:oleObj name="Equation" r:id="rId17" imgW="152280" imgH="190440" progId="Equation.DSMT4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3150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638506"/>
              </p:ext>
            </p:extLst>
          </p:nvPr>
        </p:nvGraphicFramePr>
        <p:xfrm>
          <a:off x="10756649" y="4403083"/>
          <a:ext cx="3095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02" name="Equation" r:id="rId19" imgW="152280" imgH="190440" progId="Equation.DSMT4">
                  <p:embed/>
                </p:oleObj>
              </mc:Choice>
              <mc:Fallback>
                <p:oleObj name="Equation" r:id="rId19" imgW="152280" imgH="190440" progId="Equation.DSMT4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56649" y="4403083"/>
                        <a:ext cx="3095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5" name="Straight Arrow Connector 84"/>
          <p:cNvCxnSpPr/>
          <p:nvPr/>
        </p:nvCxnSpPr>
        <p:spPr>
          <a:xfrm flipV="1">
            <a:off x="10209582" y="5369213"/>
            <a:ext cx="33298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001995"/>
              </p:ext>
            </p:extLst>
          </p:nvPr>
        </p:nvGraphicFramePr>
        <p:xfrm>
          <a:off x="9742710" y="523665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03" name="Equation" r:id="rId24" imgW="203040" imgH="152280" progId="Equation.DSMT4">
                  <p:embed/>
                </p:oleObj>
              </mc:Choice>
              <mc:Fallback>
                <p:oleObj name="Equation" r:id="rId24" imgW="203040" imgH="152280" progId="Equation.DSMT4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742710" y="523665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8209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8921</TotalTime>
  <Words>353</Words>
  <Application>Microsoft Office PowerPoint</Application>
  <PresentationFormat>Widescreen</PresentationFormat>
  <Paragraphs>98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ON Semiconductor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 Basso</dc:creator>
  <cp:lastModifiedBy>Christophe Basso</cp:lastModifiedBy>
  <cp:revision>101</cp:revision>
  <dcterms:created xsi:type="dcterms:W3CDTF">2020-02-10T13:43:53Z</dcterms:created>
  <dcterms:modified xsi:type="dcterms:W3CDTF">2020-03-04T12:44:51Z</dcterms:modified>
</cp:coreProperties>
</file>